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</p:sldIdLst>
  <p:sldSz cx="13003213" cy="13003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34" d="100"/>
          <a:sy n="34" d="100"/>
        </p:scale>
        <p:origin x="18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241" y="2128073"/>
            <a:ext cx="11052731" cy="4527045"/>
          </a:xfrm>
        </p:spPr>
        <p:txBody>
          <a:bodyPr anchor="b"/>
          <a:lstStyle>
            <a:lvl1pPr algn="ctr">
              <a:defRPr sz="853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402" y="6829698"/>
            <a:ext cx="9752410" cy="3139432"/>
          </a:xfrm>
        </p:spPr>
        <p:txBody>
          <a:bodyPr/>
          <a:lstStyle>
            <a:lvl1pPr marL="0" indent="0" algn="ctr">
              <a:buNone/>
              <a:defRPr sz="3413"/>
            </a:lvl1pPr>
            <a:lvl2pPr marL="650138" indent="0" algn="ctr">
              <a:buNone/>
              <a:defRPr sz="2844"/>
            </a:lvl2pPr>
            <a:lvl3pPr marL="1300277" indent="0" algn="ctr">
              <a:buNone/>
              <a:defRPr sz="2560"/>
            </a:lvl3pPr>
            <a:lvl4pPr marL="1950415" indent="0" algn="ctr">
              <a:buNone/>
              <a:defRPr sz="2275"/>
            </a:lvl4pPr>
            <a:lvl5pPr marL="2600554" indent="0" algn="ctr">
              <a:buNone/>
              <a:defRPr sz="2275"/>
            </a:lvl5pPr>
            <a:lvl6pPr marL="3250692" indent="0" algn="ctr">
              <a:buNone/>
              <a:defRPr sz="2275"/>
            </a:lvl6pPr>
            <a:lvl7pPr marL="3900830" indent="0" algn="ctr">
              <a:buNone/>
              <a:defRPr sz="2275"/>
            </a:lvl7pPr>
            <a:lvl8pPr marL="4550969" indent="0" algn="ctr">
              <a:buNone/>
              <a:defRPr sz="2275"/>
            </a:lvl8pPr>
            <a:lvl9pPr marL="5201107" indent="0" algn="ctr">
              <a:buNone/>
              <a:defRPr sz="2275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98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61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5425" y="692301"/>
            <a:ext cx="2803818" cy="1101962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972" y="692301"/>
            <a:ext cx="8248913" cy="1101962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41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199" y="3241777"/>
            <a:ext cx="11215271" cy="5408974"/>
          </a:xfrm>
        </p:spPr>
        <p:txBody>
          <a:bodyPr anchor="b"/>
          <a:lstStyle>
            <a:lvl1pPr>
              <a:defRPr sz="853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199" y="8701922"/>
            <a:ext cx="11215271" cy="2844452"/>
          </a:xfrm>
        </p:spPr>
        <p:txBody>
          <a:bodyPr/>
          <a:lstStyle>
            <a:lvl1pPr marL="0" indent="0">
              <a:buNone/>
              <a:defRPr sz="3413">
                <a:solidFill>
                  <a:schemeClr val="tx1"/>
                </a:solidFill>
              </a:defRPr>
            </a:lvl1pPr>
            <a:lvl2pPr marL="650138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2pPr>
            <a:lvl3pPr marL="1300277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3pPr>
            <a:lvl4pPr marL="1950415" indent="0">
              <a:buNone/>
              <a:defRPr sz="2275">
                <a:solidFill>
                  <a:schemeClr val="tx1">
                    <a:tint val="75000"/>
                  </a:schemeClr>
                </a:solidFill>
              </a:defRPr>
            </a:lvl4pPr>
            <a:lvl5pPr marL="2600554" indent="0">
              <a:buNone/>
              <a:defRPr sz="2275">
                <a:solidFill>
                  <a:schemeClr val="tx1">
                    <a:tint val="75000"/>
                  </a:schemeClr>
                </a:solidFill>
              </a:defRPr>
            </a:lvl5pPr>
            <a:lvl6pPr marL="3250692" indent="0">
              <a:buNone/>
              <a:defRPr sz="2275">
                <a:solidFill>
                  <a:schemeClr val="tx1">
                    <a:tint val="75000"/>
                  </a:schemeClr>
                </a:solidFill>
              </a:defRPr>
            </a:lvl6pPr>
            <a:lvl7pPr marL="3900830" indent="0">
              <a:buNone/>
              <a:defRPr sz="2275">
                <a:solidFill>
                  <a:schemeClr val="tx1">
                    <a:tint val="75000"/>
                  </a:schemeClr>
                </a:solidFill>
              </a:defRPr>
            </a:lvl7pPr>
            <a:lvl8pPr marL="4550969" indent="0">
              <a:buNone/>
              <a:defRPr sz="2275">
                <a:solidFill>
                  <a:schemeClr val="tx1">
                    <a:tint val="75000"/>
                  </a:schemeClr>
                </a:solidFill>
              </a:defRPr>
            </a:lvl8pPr>
            <a:lvl9pPr marL="5201107" indent="0">
              <a:buNone/>
              <a:defRPr sz="22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67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971" y="3461504"/>
            <a:ext cx="5526366" cy="82504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2876" y="3461504"/>
            <a:ext cx="5526366" cy="82504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56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665" y="692304"/>
            <a:ext cx="11215271" cy="251335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666" y="3187594"/>
            <a:ext cx="5500968" cy="1562191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138" indent="0">
              <a:buNone/>
              <a:defRPr sz="2844" b="1"/>
            </a:lvl2pPr>
            <a:lvl3pPr marL="1300277" indent="0">
              <a:buNone/>
              <a:defRPr sz="2560" b="1"/>
            </a:lvl3pPr>
            <a:lvl4pPr marL="1950415" indent="0">
              <a:buNone/>
              <a:defRPr sz="2275" b="1"/>
            </a:lvl4pPr>
            <a:lvl5pPr marL="2600554" indent="0">
              <a:buNone/>
              <a:defRPr sz="2275" b="1"/>
            </a:lvl5pPr>
            <a:lvl6pPr marL="3250692" indent="0">
              <a:buNone/>
              <a:defRPr sz="2275" b="1"/>
            </a:lvl6pPr>
            <a:lvl7pPr marL="3900830" indent="0">
              <a:buNone/>
              <a:defRPr sz="2275" b="1"/>
            </a:lvl7pPr>
            <a:lvl8pPr marL="4550969" indent="0">
              <a:buNone/>
              <a:defRPr sz="2275" b="1"/>
            </a:lvl8pPr>
            <a:lvl9pPr marL="5201107" indent="0">
              <a:buNone/>
              <a:defRPr sz="227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666" y="4749785"/>
            <a:ext cx="5500968" cy="698621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2877" y="3187594"/>
            <a:ext cx="5528059" cy="1562191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138" indent="0">
              <a:buNone/>
              <a:defRPr sz="2844" b="1"/>
            </a:lvl2pPr>
            <a:lvl3pPr marL="1300277" indent="0">
              <a:buNone/>
              <a:defRPr sz="2560" b="1"/>
            </a:lvl3pPr>
            <a:lvl4pPr marL="1950415" indent="0">
              <a:buNone/>
              <a:defRPr sz="2275" b="1"/>
            </a:lvl4pPr>
            <a:lvl5pPr marL="2600554" indent="0">
              <a:buNone/>
              <a:defRPr sz="2275" b="1"/>
            </a:lvl5pPr>
            <a:lvl6pPr marL="3250692" indent="0">
              <a:buNone/>
              <a:defRPr sz="2275" b="1"/>
            </a:lvl6pPr>
            <a:lvl7pPr marL="3900830" indent="0">
              <a:buNone/>
              <a:defRPr sz="2275" b="1"/>
            </a:lvl7pPr>
            <a:lvl8pPr marL="4550969" indent="0">
              <a:buNone/>
              <a:defRPr sz="2275" b="1"/>
            </a:lvl8pPr>
            <a:lvl9pPr marL="5201107" indent="0">
              <a:buNone/>
              <a:defRPr sz="227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2877" y="4749785"/>
            <a:ext cx="5528059" cy="698621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5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0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77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664" y="866881"/>
            <a:ext cx="4193875" cy="3034083"/>
          </a:xfrm>
        </p:spPr>
        <p:txBody>
          <a:bodyPr anchor="b"/>
          <a:lstStyle>
            <a:lvl1pPr>
              <a:defRPr sz="455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8059" y="1872225"/>
            <a:ext cx="6582877" cy="9240709"/>
          </a:xfrm>
        </p:spPr>
        <p:txBody>
          <a:bodyPr/>
          <a:lstStyle>
            <a:lvl1pPr>
              <a:defRPr sz="4550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664" y="3900964"/>
            <a:ext cx="4193875" cy="7227018"/>
          </a:xfrm>
        </p:spPr>
        <p:txBody>
          <a:bodyPr/>
          <a:lstStyle>
            <a:lvl1pPr marL="0" indent="0">
              <a:buNone/>
              <a:defRPr sz="2275"/>
            </a:lvl1pPr>
            <a:lvl2pPr marL="650138" indent="0">
              <a:buNone/>
              <a:defRPr sz="1991"/>
            </a:lvl2pPr>
            <a:lvl3pPr marL="1300277" indent="0">
              <a:buNone/>
              <a:defRPr sz="1706"/>
            </a:lvl3pPr>
            <a:lvl4pPr marL="1950415" indent="0">
              <a:buNone/>
              <a:defRPr sz="1422"/>
            </a:lvl4pPr>
            <a:lvl5pPr marL="2600554" indent="0">
              <a:buNone/>
              <a:defRPr sz="1422"/>
            </a:lvl5pPr>
            <a:lvl6pPr marL="3250692" indent="0">
              <a:buNone/>
              <a:defRPr sz="1422"/>
            </a:lvl6pPr>
            <a:lvl7pPr marL="3900830" indent="0">
              <a:buNone/>
              <a:defRPr sz="1422"/>
            </a:lvl7pPr>
            <a:lvl8pPr marL="4550969" indent="0">
              <a:buNone/>
              <a:defRPr sz="1422"/>
            </a:lvl8pPr>
            <a:lvl9pPr marL="5201107" indent="0">
              <a:buNone/>
              <a:defRPr sz="142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9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664" y="866881"/>
            <a:ext cx="4193875" cy="3034083"/>
          </a:xfrm>
        </p:spPr>
        <p:txBody>
          <a:bodyPr anchor="b"/>
          <a:lstStyle>
            <a:lvl1pPr>
              <a:defRPr sz="455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28059" y="1872225"/>
            <a:ext cx="6582877" cy="9240709"/>
          </a:xfrm>
        </p:spPr>
        <p:txBody>
          <a:bodyPr anchor="t"/>
          <a:lstStyle>
            <a:lvl1pPr marL="0" indent="0">
              <a:buNone/>
              <a:defRPr sz="4550"/>
            </a:lvl1pPr>
            <a:lvl2pPr marL="650138" indent="0">
              <a:buNone/>
              <a:defRPr sz="3982"/>
            </a:lvl2pPr>
            <a:lvl3pPr marL="1300277" indent="0">
              <a:buNone/>
              <a:defRPr sz="3413"/>
            </a:lvl3pPr>
            <a:lvl4pPr marL="1950415" indent="0">
              <a:buNone/>
              <a:defRPr sz="2844"/>
            </a:lvl4pPr>
            <a:lvl5pPr marL="2600554" indent="0">
              <a:buNone/>
              <a:defRPr sz="2844"/>
            </a:lvl5pPr>
            <a:lvl6pPr marL="3250692" indent="0">
              <a:buNone/>
              <a:defRPr sz="2844"/>
            </a:lvl6pPr>
            <a:lvl7pPr marL="3900830" indent="0">
              <a:buNone/>
              <a:defRPr sz="2844"/>
            </a:lvl7pPr>
            <a:lvl8pPr marL="4550969" indent="0">
              <a:buNone/>
              <a:defRPr sz="2844"/>
            </a:lvl8pPr>
            <a:lvl9pPr marL="5201107" indent="0">
              <a:buNone/>
              <a:defRPr sz="2844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664" y="3900964"/>
            <a:ext cx="4193875" cy="7227018"/>
          </a:xfrm>
        </p:spPr>
        <p:txBody>
          <a:bodyPr/>
          <a:lstStyle>
            <a:lvl1pPr marL="0" indent="0">
              <a:buNone/>
              <a:defRPr sz="2275"/>
            </a:lvl1pPr>
            <a:lvl2pPr marL="650138" indent="0">
              <a:buNone/>
              <a:defRPr sz="1991"/>
            </a:lvl2pPr>
            <a:lvl3pPr marL="1300277" indent="0">
              <a:buNone/>
              <a:defRPr sz="1706"/>
            </a:lvl3pPr>
            <a:lvl4pPr marL="1950415" indent="0">
              <a:buNone/>
              <a:defRPr sz="1422"/>
            </a:lvl4pPr>
            <a:lvl5pPr marL="2600554" indent="0">
              <a:buNone/>
              <a:defRPr sz="1422"/>
            </a:lvl5pPr>
            <a:lvl6pPr marL="3250692" indent="0">
              <a:buNone/>
              <a:defRPr sz="1422"/>
            </a:lvl6pPr>
            <a:lvl7pPr marL="3900830" indent="0">
              <a:buNone/>
              <a:defRPr sz="1422"/>
            </a:lvl7pPr>
            <a:lvl8pPr marL="4550969" indent="0">
              <a:buNone/>
              <a:defRPr sz="1422"/>
            </a:lvl8pPr>
            <a:lvl9pPr marL="5201107" indent="0">
              <a:buNone/>
              <a:defRPr sz="142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2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3971" y="692304"/>
            <a:ext cx="11215271" cy="2513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3971" y="3461504"/>
            <a:ext cx="11215271" cy="8250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3971" y="12052055"/>
            <a:ext cx="2925723" cy="692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F4E9D-4A84-5242-AEB0-0DED3DE92701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315" y="12052055"/>
            <a:ext cx="4388584" cy="692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83519" y="12052055"/>
            <a:ext cx="2925723" cy="692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2308-0AFA-BF44-BF3C-6827E9314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43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00277" rtl="0" eaLnBrk="1" latinLnBrk="0" hangingPunct="1">
        <a:lnSpc>
          <a:spcPct val="90000"/>
        </a:lnSpc>
        <a:spcBef>
          <a:spcPct val="0"/>
        </a:spcBef>
        <a:buNone/>
        <a:defRPr sz="625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5069" indent="-325069" algn="l" defTabSz="1300277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Char char="•"/>
        <a:defRPr sz="3982" kern="1200">
          <a:solidFill>
            <a:schemeClr val="tx1"/>
          </a:solidFill>
          <a:latin typeface="+mn-lt"/>
          <a:ea typeface="+mn-ea"/>
          <a:cs typeface="+mn-cs"/>
        </a:defRPr>
      </a:lvl1pPr>
      <a:lvl2pPr marL="975208" indent="-325069" algn="l" defTabSz="130027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3413" kern="1200">
          <a:solidFill>
            <a:schemeClr val="tx1"/>
          </a:solidFill>
          <a:latin typeface="+mn-lt"/>
          <a:ea typeface="+mn-ea"/>
          <a:cs typeface="+mn-cs"/>
        </a:defRPr>
      </a:lvl2pPr>
      <a:lvl3pPr marL="1625346" indent="-325069" algn="l" defTabSz="130027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3pPr>
      <a:lvl4pPr marL="2275484" indent="-325069" algn="l" defTabSz="130027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925623" indent="-325069" algn="l" defTabSz="130027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575761" indent="-325069" algn="l" defTabSz="130027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5900" indent="-325069" algn="l" defTabSz="130027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038" indent="-325069" algn="l" defTabSz="130027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176" indent="-325069" algn="l" defTabSz="130027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277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38" algn="l" defTabSz="1300277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277" algn="l" defTabSz="1300277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415" algn="l" defTabSz="1300277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554" algn="l" defTabSz="1300277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692" algn="l" defTabSz="1300277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0830" algn="l" defTabSz="1300277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0969" algn="l" defTabSz="1300277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107" algn="l" defTabSz="1300277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5FAC8BD6-7B0F-4B44-B6FC-1935868227B4}"/>
              </a:ext>
            </a:extLst>
          </p:cNvPr>
          <p:cNvSpPr txBox="1">
            <a:spLocks/>
          </p:cNvSpPr>
          <p:nvPr/>
        </p:nvSpPr>
        <p:spPr>
          <a:xfrm>
            <a:off x="433759" y="1612519"/>
            <a:ext cx="12057881" cy="10503281"/>
          </a:xfrm>
          <a:prstGeom prst="rect">
            <a:avLst/>
          </a:prstGeom>
        </p:spPr>
        <p:txBody>
          <a:bodyPr/>
          <a:lstStyle>
            <a:lvl1pPr marL="265793" indent="-265793" algn="l" defTabSz="1063173" rtl="0" eaLnBrk="1" latinLnBrk="0" hangingPunct="1">
              <a:lnSpc>
                <a:spcPct val="90000"/>
              </a:lnSpc>
              <a:spcBef>
                <a:spcPts val="1163"/>
              </a:spcBef>
              <a:buFont typeface="Arial" panose="020B0604020202020204" pitchFamily="34" charset="0"/>
              <a:buChar char="•"/>
              <a:defRPr sz="32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7380" indent="-265793" algn="l" defTabSz="106317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7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28966" indent="-265793" algn="l" defTabSz="106317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3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60553" indent="-265793" algn="l" defTabSz="106317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92139" indent="-265793" algn="l" defTabSz="106317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23725" indent="-265793" algn="l" defTabSz="106317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55312" indent="-265793" algn="l" defTabSz="106317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86898" indent="-265793" algn="l" defTabSz="106317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18485" indent="-265793" algn="l" defTabSz="106317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800" b="1" dirty="0"/>
              <a:t>Choose the template</a:t>
            </a:r>
            <a:r>
              <a:rPr lang="en-GB" sz="2800" dirty="0"/>
              <a:t> you would like to use. Click anywhere inside the template.</a:t>
            </a:r>
          </a:p>
          <a:p>
            <a:pPr lvl="0"/>
            <a:r>
              <a:rPr lang="en-GB" sz="2800" b="1" dirty="0"/>
              <a:t>To insert a picture,</a:t>
            </a:r>
            <a:r>
              <a:rPr lang="en-GB" sz="2800" dirty="0"/>
              <a:t> select ‘Insert’ on your menu bar and then click ‘Picture’.  Click on your chosen picture from your picture library, then click on ‘Insert’. </a:t>
            </a:r>
          </a:p>
          <a:p>
            <a:pPr lvl="0"/>
            <a:r>
              <a:rPr lang="en-GB" sz="2800" b="1" dirty="0"/>
              <a:t>Too big/too small?</a:t>
            </a:r>
            <a:r>
              <a:rPr lang="en-GB" sz="2800" dirty="0"/>
              <a:t> Decrease/increase photo size to fit over whole template via the corner ‘double ended </a:t>
            </a:r>
            <a:r>
              <a:rPr lang="en-GB" sz="2800" dirty="0" smtClean="0"/>
              <a:t>arrows’. </a:t>
            </a:r>
            <a:endParaRPr lang="en-GB" sz="2800" dirty="0"/>
          </a:p>
          <a:p>
            <a:pPr lvl="0"/>
            <a:r>
              <a:rPr lang="en-GB" sz="2800" b="1" dirty="0"/>
              <a:t>Not the right shape?</a:t>
            </a:r>
            <a:r>
              <a:rPr lang="en-GB" sz="2800" dirty="0"/>
              <a:t> Click on the photo then click ‘Crop’ to cut the photo to fit the template. </a:t>
            </a:r>
          </a:p>
          <a:p>
            <a:pPr lvl="0"/>
            <a:r>
              <a:rPr lang="en-GB" sz="2800" b="1" dirty="0"/>
              <a:t>To show the text and logo on the template again, </a:t>
            </a:r>
            <a:r>
              <a:rPr lang="en-GB" sz="2800" dirty="0"/>
              <a:t>click on the photo  and then right click your mouse – click ‘send to the back’. You will then see the text and logo on the photo.</a:t>
            </a:r>
          </a:p>
          <a:p>
            <a:pPr lvl="0"/>
            <a:r>
              <a:rPr lang="en-GB" sz="2800" b="1" dirty="0"/>
              <a:t>To either delete or rewrite the text</a:t>
            </a:r>
            <a:r>
              <a:rPr lang="en-GB" sz="2800" dirty="0"/>
              <a:t> in the text box/es, click in text box/es and overwrite or delete text .</a:t>
            </a:r>
          </a:p>
          <a:p>
            <a:pPr lvl="0"/>
            <a:r>
              <a:rPr lang="en-GB" sz="2800" b="1" dirty="0"/>
              <a:t>To reduce/expand the text box size</a:t>
            </a:r>
            <a:r>
              <a:rPr lang="en-GB" sz="2800" dirty="0"/>
              <a:t>, put your mouse over the circle at the edge of the box and drag inwards/outwards.</a:t>
            </a:r>
          </a:p>
          <a:p>
            <a:pPr lvl="0"/>
            <a:r>
              <a:rPr lang="en-GB" sz="2800" b="1" dirty="0"/>
              <a:t>To change text colour/size</a:t>
            </a:r>
            <a:r>
              <a:rPr lang="en-GB" sz="2800" dirty="0"/>
              <a:t>, highlight the text and amend as applicable via your font icon.  </a:t>
            </a:r>
          </a:p>
          <a:p>
            <a:pPr lvl="0"/>
            <a:r>
              <a:rPr lang="en-GB" sz="2800" b="1" dirty="0"/>
              <a:t>When you are happy with the completed design</a:t>
            </a:r>
            <a:r>
              <a:rPr lang="en-GB" sz="2800" dirty="0"/>
              <a:t>, click ‘CTRL’ and ‘A’. Then right click on mouse,  select ‘Group’, then click ‘Group’ from the drop down menu.</a:t>
            </a:r>
          </a:p>
          <a:p>
            <a:pPr lvl="0"/>
            <a:r>
              <a:rPr lang="en-GB" sz="2800" b="1" dirty="0"/>
              <a:t>You now need to save the picture to upload to social media</a:t>
            </a:r>
            <a:r>
              <a:rPr lang="en-GB" sz="2800" dirty="0"/>
              <a:t>. So right click again on the whole graphic and select ‘save as picture’. Name the file and save in a folder on your PC for uploading to social media accounts</a:t>
            </a:r>
            <a:r>
              <a:rPr lang="en-GB" sz="2800" dirty="0" smtClean="0"/>
              <a:t>.</a:t>
            </a:r>
          </a:p>
          <a:p>
            <a:r>
              <a:rPr lang="en-GB" sz="2800" b="1" dirty="0"/>
              <a:t>Hashtag – </a:t>
            </a:r>
            <a:r>
              <a:rPr lang="en-GB" sz="2800" dirty="0"/>
              <a:t>we would love for you to use the hashtag </a:t>
            </a:r>
            <a:r>
              <a:rPr lang="en-GB" sz="2800" b="1" dirty="0"/>
              <a:t>#</a:t>
            </a:r>
            <a:r>
              <a:rPr lang="en-GB" sz="2800" b="1" dirty="0" err="1"/>
              <a:t>SupportAlmshouses</a:t>
            </a:r>
            <a:r>
              <a:rPr lang="en-GB" sz="2800" b="1" dirty="0"/>
              <a:t> </a:t>
            </a:r>
            <a:r>
              <a:rPr lang="en-GB" sz="2800" dirty="0"/>
              <a:t>in your post and tag us in </a:t>
            </a:r>
            <a:r>
              <a:rPr lang="en-GB" sz="2800" b="1" dirty="0"/>
              <a:t>@</a:t>
            </a:r>
            <a:r>
              <a:rPr lang="en-GB" sz="2800" b="1" dirty="0" err="1" smtClean="0"/>
              <a:t>thealmshouseassociation</a:t>
            </a:r>
            <a:r>
              <a:rPr lang="en-GB" sz="2800" b="1" dirty="0" smtClean="0"/>
              <a:t>.</a:t>
            </a:r>
            <a:endParaRPr lang="en-GB" sz="2800" b="1" dirty="0"/>
          </a:p>
          <a:p>
            <a:pPr marL="0" indent="0" algn="ctr">
              <a:buNone/>
            </a:pPr>
            <a:r>
              <a:rPr lang="en-GB" sz="2400" b="1" dirty="0"/>
              <a:t>Any problems, please give us a call and we will be happy to either talk you </a:t>
            </a:r>
            <a:r>
              <a:rPr lang="en-GB" sz="2400" b="1" dirty="0" smtClean="0"/>
              <a:t>through it or, </a:t>
            </a:r>
            <a:r>
              <a:rPr lang="en-GB" sz="2400" b="1" dirty="0"/>
              <a:t>if you </a:t>
            </a:r>
            <a:r>
              <a:rPr lang="en-GB" sz="2400" b="1" dirty="0" smtClean="0"/>
              <a:t>send </a:t>
            </a:r>
            <a:r>
              <a:rPr lang="en-GB" sz="2400" b="1" dirty="0"/>
              <a:t>us your photo and </a:t>
            </a:r>
            <a:r>
              <a:rPr lang="en-GB" sz="2400" b="1" dirty="0" smtClean="0"/>
              <a:t>caption, </a:t>
            </a:r>
            <a:r>
              <a:rPr lang="en-GB" sz="2400" b="1" dirty="0"/>
              <a:t>we will be very happy do it for you </a:t>
            </a:r>
            <a:r>
              <a:rPr lang="en-GB" sz="2400" b="1" dirty="0">
                <a:sym typeface="Wingdings" panose="05000000000000000000" pitchFamily="2" charset="2"/>
              </a:rPr>
              <a:t></a:t>
            </a:r>
            <a:endParaRPr lang="en-GB" sz="2400" dirty="0"/>
          </a:p>
          <a:p>
            <a:pPr marL="0" lvl="0" indent="0" algn="ctr">
              <a:buNone/>
            </a:pPr>
            <a:endParaRPr lang="en-GB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D87DC3-993C-2F4A-98DC-EC690E5DF737}"/>
              </a:ext>
            </a:extLst>
          </p:cNvPr>
          <p:cNvSpPr txBox="1">
            <a:spLocks/>
          </p:cNvSpPr>
          <p:nvPr/>
        </p:nvSpPr>
        <p:spPr>
          <a:xfrm>
            <a:off x="449252" y="449248"/>
            <a:ext cx="5547512" cy="785469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Instagram template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646B46A8-E8BC-5D4D-B743-AD7B17BB6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1022" y="279098"/>
            <a:ext cx="1756109" cy="133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600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74FB615-2B4F-8B40-A0A1-8DD41535A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3003213" cy="13003213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827086E1-39AE-E347-ACE7-A2A42AFE1883}"/>
              </a:ext>
            </a:extLst>
          </p:cNvPr>
          <p:cNvSpPr txBox="1">
            <a:spLocks/>
          </p:cNvSpPr>
          <p:nvPr/>
        </p:nvSpPr>
        <p:spPr>
          <a:xfrm>
            <a:off x="1625401" y="5259317"/>
            <a:ext cx="9752410" cy="3139432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Add image and send to the back in layers </a:t>
            </a:r>
            <a:br>
              <a:rPr lang="en-US" dirty="0"/>
            </a:br>
            <a:r>
              <a:rPr lang="en-US" dirty="0"/>
              <a:t>(arrange tool) then delete this text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AF2855F-7136-5040-884B-B580C6840403}"/>
              </a:ext>
            </a:extLst>
          </p:cNvPr>
          <p:cNvSpPr txBox="1">
            <a:spLocks/>
          </p:cNvSpPr>
          <p:nvPr/>
        </p:nvSpPr>
        <p:spPr>
          <a:xfrm>
            <a:off x="770636" y="10904743"/>
            <a:ext cx="5013938" cy="3139432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Add logo here</a:t>
            </a:r>
            <a:br>
              <a:rPr lang="en-US" dirty="0"/>
            </a:br>
            <a:r>
              <a:rPr lang="en-US" dirty="0"/>
              <a:t>(delete this text)</a:t>
            </a:r>
          </a:p>
        </p:txBody>
      </p:sp>
    </p:spTree>
    <p:extLst>
      <p:ext uri="{BB962C8B-B14F-4D97-AF65-F5344CB8AC3E}">
        <p14:creationId xmlns:p14="http://schemas.microsoft.com/office/powerpoint/2010/main" val="217500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8F01D39-75AC-0444-A1FD-8E1BF9445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3213" cy="1300321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CDA90346-D51B-2248-8932-129F40254F6A}"/>
              </a:ext>
            </a:extLst>
          </p:cNvPr>
          <p:cNvSpPr txBox="1">
            <a:spLocks/>
          </p:cNvSpPr>
          <p:nvPr/>
        </p:nvSpPr>
        <p:spPr>
          <a:xfrm>
            <a:off x="1625401" y="4325038"/>
            <a:ext cx="9752410" cy="3139432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Add image and send to the back in layers </a:t>
            </a:r>
            <a:br>
              <a:rPr lang="en-US" dirty="0"/>
            </a:br>
            <a:r>
              <a:rPr lang="en-US" dirty="0"/>
              <a:t>(arrange tool) then delete this text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B6E45A-04A5-8240-85FC-9660C2633B40}"/>
              </a:ext>
            </a:extLst>
          </p:cNvPr>
          <p:cNvSpPr txBox="1"/>
          <p:nvPr/>
        </p:nvSpPr>
        <p:spPr>
          <a:xfrm>
            <a:off x="1172817" y="9850516"/>
            <a:ext cx="731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nodina Light" pitchFamily="2" charset="77"/>
              </a:rPr>
              <a:t>Insert text here (headline or image caption) –</a:t>
            </a:r>
            <a:r>
              <a:rPr lang="en-US" sz="4000" dirty="0" err="1">
                <a:latin typeface="Anodina Light" pitchFamily="2" charset="77"/>
              </a:rPr>
              <a:t>centred</a:t>
            </a:r>
            <a:r>
              <a:rPr lang="en-US" sz="4000" dirty="0">
                <a:latin typeface="Anodina Light" pitchFamily="2" charset="77"/>
              </a:rPr>
              <a:t> vertically in white space</a:t>
            </a:r>
          </a:p>
        </p:txBody>
      </p:sp>
    </p:spTree>
    <p:extLst>
      <p:ext uri="{BB962C8B-B14F-4D97-AF65-F5344CB8AC3E}">
        <p14:creationId xmlns:p14="http://schemas.microsoft.com/office/powerpoint/2010/main" val="3440205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A1308B9-DD32-DD4C-89B5-619368465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3213" cy="1300321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5659045B-7283-2C4C-A0E9-110BED32564E}"/>
              </a:ext>
            </a:extLst>
          </p:cNvPr>
          <p:cNvSpPr txBox="1">
            <a:spLocks/>
          </p:cNvSpPr>
          <p:nvPr/>
        </p:nvSpPr>
        <p:spPr>
          <a:xfrm>
            <a:off x="1625401" y="5259317"/>
            <a:ext cx="9752410" cy="3139432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Add image and send to the back in layers </a:t>
            </a:r>
            <a:br>
              <a:rPr lang="en-US" dirty="0"/>
            </a:br>
            <a:r>
              <a:rPr lang="en-US" dirty="0"/>
              <a:t>(arrange tool) then delete this text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3D2603B9-077E-0940-BE3B-330D1565F9D2}"/>
              </a:ext>
            </a:extLst>
          </p:cNvPr>
          <p:cNvSpPr txBox="1">
            <a:spLocks/>
          </p:cNvSpPr>
          <p:nvPr/>
        </p:nvSpPr>
        <p:spPr>
          <a:xfrm>
            <a:off x="9780104" y="9763260"/>
            <a:ext cx="1808922" cy="871610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400" dirty="0">
                <a:solidFill>
                  <a:schemeClr val="bg1"/>
                </a:solidFill>
                <a:latin typeface="Anodina Light" pitchFamily="2" charset="77"/>
              </a:rPr>
              <a:t>in association with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9CA33121-2C99-CD47-910E-B96DD2F3EA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3108" y="10040054"/>
            <a:ext cx="2342914" cy="177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539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6E09C4EA-30D7-7C4A-BAC6-0C45B33CC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3213" cy="1300321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D5F472CB-27B1-3A48-AFA6-A11A54DB6C3E}"/>
              </a:ext>
            </a:extLst>
          </p:cNvPr>
          <p:cNvSpPr txBox="1">
            <a:spLocks/>
          </p:cNvSpPr>
          <p:nvPr/>
        </p:nvSpPr>
        <p:spPr>
          <a:xfrm>
            <a:off x="1625401" y="5925722"/>
            <a:ext cx="9752410" cy="3139432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Add image and send to the back in layers </a:t>
            </a:r>
            <a:br>
              <a:rPr lang="en-US" dirty="0"/>
            </a:br>
            <a:r>
              <a:rPr lang="en-US" dirty="0"/>
              <a:t>(arrange tool) then delete this text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BAD250F-BB78-7641-83AF-D8CFC38E59D1}"/>
              </a:ext>
            </a:extLst>
          </p:cNvPr>
          <p:cNvSpPr txBox="1">
            <a:spLocks/>
          </p:cNvSpPr>
          <p:nvPr/>
        </p:nvSpPr>
        <p:spPr>
          <a:xfrm>
            <a:off x="9780104" y="9763260"/>
            <a:ext cx="1808922" cy="871610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400" dirty="0">
                <a:solidFill>
                  <a:schemeClr val="bg1"/>
                </a:solidFill>
                <a:latin typeface="Anodina Light" pitchFamily="2" charset="77"/>
              </a:rPr>
              <a:t>in association with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72E8BC27-410C-6642-81E4-61EC98447D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3108" y="10040054"/>
            <a:ext cx="2342914" cy="177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570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A5CF9C49-7161-5942-8213-3D92DEBBD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3213" cy="13003213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EC3D86E4-24F0-5E4A-AD5D-BB63C28CDF98}"/>
              </a:ext>
            </a:extLst>
          </p:cNvPr>
          <p:cNvSpPr txBox="1">
            <a:spLocks/>
          </p:cNvSpPr>
          <p:nvPr/>
        </p:nvSpPr>
        <p:spPr>
          <a:xfrm>
            <a:off x="1625401" y="5925722"/>
            <a:ext cx="9752410" cy="3139432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Add image and send to the back in layers </a:t>
            </a:r>
            <a:br>
              <a:rPr lang="en-US" dirty="0"/>
            </a:br>
            <a:r>
              <a:rPr lang="en-US" dirty="0"/>
              <a:t>(arrange tool) then delete this text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64994C7-DD36-9A4D-8EAF-CC90624B24B6}"/>
              </a:ext>
            </a:extLst>
          </p:cNvPr>
          <p:cNvSpPr txBox="1">
            <a:spLocks/>
          </p:cNvSpPr>
          <p:nvPr/>
        </p:nvSpPr>
        <p:spPr>
          <a:xfrm>
            <a:off x="9780104" y="9763260"/>
            <a:ext cx="1808922" cy="871610"/>
          </a:xfrm>
          <a:prstGeom prst="rect">
            <a:avLst/>
          </a:prstGeom>
        </p:spPr>
        <p:txBody>
          <a:bodyPr/>
          <a:lstStyle>
            <a:lvl1pPr marL="325069" indent="-325069" algn="l" defTabSz="1300277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20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34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484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5623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5761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5900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038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176" indent="-325069" algn="l" defTabSz="1300277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400" dirty="0">
                <a:solidFill>
                  <a:schemeClr val="bg1"/>
                </a:solidFill>
                <a:latin typeface="Anodina Light" pitchFamily="2" charset="77"/>
              </a:rPr>
              <a:t>in association with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5F3DC448-85FD-E14D-992B-B2C1F841EA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3108" y="10040054"/>
            <a:ext cx="2342914" cy="177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553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4850" y="666750"/>
            <a:ext cx="120586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Alternatively, you may choose or find it easier to use your own template. We would love for you to include The Almshouse Association’s  75</a:t>
            </a:r>
            <a:r>
              <a:rPr lang="en-GB" sz="2800" b="1" baseline="30000" dirty="0" smtClean="0"/>
              <a:t>th</a:t>
            </a:r>
            <a:r>
              <a:rPr lang="en-GB" sz="2800" b="1" dirty="0" smtClean="0"/>
              <a:t> anniversary logo which we have included below as a  graphic and in file format:</a:t>
            </a:r>
            <a:endParaRPr lang="en-GB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504" y="3642575"/>
            <a:ext cx="7917567" cy="557000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48539" y="2618400"/>
            <a:ext cx="3029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in association with</a:t>
            </a:r>
            <a:endParaRPr lang="en-GB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870330"/>
              </p:ext>
            </p:extLst>
          </p:nvPr>
        </p:nvGraphicFramePr>
        <p:xfrm>
          <a:off x="638175" y="10516906"/>
          <a:ext cx="5120153" cy="2145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Packager Shell Object" showAsIcon="1" r:id="rId4" imgW="1147320" imgH="481320" progId="Package">
                  <p:embed/>
                </p:oleObj>
              </mc:Choice>
              <mc:Fallback>
                <p:oleObj name="Packager Shell Object" showAsIcon="1" r:id="rId4" imgW="1147320" imgH="4813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8175" y="10516906"/>
                        <a:ext cx="5120153" cy="21457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871649"/>
              </p:ext>
            </p:extLst>
          </p:nvPr>
        </p:nvGraphicFramePr>
        <p:xfrm>
          <a:off x="7483033" y="10655569"/>
          <a:ext cx="4298086" cy="186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Packager Shell Object" showAsIcon="1" r:id="rId6" imgW="1106640" imgH="481320" progId="Package">
                  <p:embed/>
                </p:oleObj>
              </mc:Choice>
              <mc:Fallback>
                <p:oleObj name="Packager Shell Object" showAsIcon="1" r:id="rId6" imgW="1106640" imgH="4813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83033" y="10655569"/>
                        <a:ext cx="4298086" cy="186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0730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1697</TotalTime>
  <Words>515</Words>
  <Application>Microsoft Office PowerPoint</Application>
  <PresentationFormat>Custom</PresentationFormat>
  <Paragraphs>25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Anodina Light</vt:lpstr>
      <vt:lpstr>Arial</vt:lpstr>
      <vt:lpstr>Calibri</vt:lpstr>
      <vt:lpstr>Calibri Light</vt:lpstr>
      <vt:lpstr>Wingdings</vt:lpstr>
      <vt:lpstr>Office Theme</vt:lpstr>
      <vt:lpstr>Packager Shell Object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Ramsey</dc:creator>
  <cp:lastModifiedBy>Karen Morris</cp:lastModifiedBy>
  <cp:revision>20</cp:revision>
  <dcterms:created xsi:type="dcterms:W3CDTF">2021-06-21T09:43:38Z</dcterms:created>
  <dcterms:modified xsi:type="dcterms:W3CDTF">2021-06-23T09:45:05Z</dcterms:modified>
</cp:coreProperties>
</file>