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8" r:id="rId3"/>
    <p:sldId id="259" r:id="rId4"/>
    <p:sldId id="260" r:id="rId5"/>
    <p:sldId id="261" r:id="rId6"/>
    <p:sldId id="262" r:id="rId7"/>
    <p:sldId id="263" r:id="rId8"/>
  </p:sldIdLst>
  <p:sldSz cx="15238413" cy="85709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327"/>
  </p:normalViewPr>
  <p:slideViewPr>
    <p:cSldViewPr snapToGrid="0" snapToObjects="1">
      <p:cViewPr varScale="1">
        <p:scale>
          <a:sx n="55" d="100"/>
          <a:sy n="55" d="100"/>
        </p:scale>
        <p:origin x="54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04802" y="1402694"/>
            <a:ext cx="11428810" cy="2983947"/>
          </a:xfrm>
        </p:spPr>
        <p:txBody>
          <a:bodyPr anchor="b"/>
          <a:lstStyle>
            <a:lvl1pPr algn="ctr">
              <a:defRPr sz="7499"/>
            </a:lvl1pPr>
          </a:lstStyle>
          <a:p>
            <a:r>
              <a:rPr lang="en-GB"/>
              <a:t>Click to edit Master title style</a:t>
            </a:r>
            <a:endParaRPr lang="en-US" dirty="0"/>
          </a:p>
        </p:txBody>
      </p:sp>
      <p:sp>
        <p:nvSpPr>
          <p:cNvPr id="3" name="Subtitle 2"/>
          <p:cNvSpPr>
            <a:spLocks noGrp="1"/>
          </p:cNvSpPr>
          <p:nvPr>
            <p:ph type="subTitle" idx="1"/>
          </p:nvPr>
        </p:nvSpPr>
        <p:spPr>
          <a:xfrm>
            <a:off x="1904802" y="4501714"/>
            <a:ext cx="11428810" cy="2069319"/>
          </a:xfrm>
        </p:spPr>
        <p:txBody>
          <a:bodyPr/>
          <a:lstStyle>
            <a:lvl1pPr marL="0" indent="0" algn="ctr">
              <a:buNone/>
              <a:defRPr sz="3000"/>
            </a:lvl1pPr>
            <a:lvl2pPr marL="571409" indent="0" algn="ctr">
              <a:buNone/>
              <a:defRPr sz="2500"/>
            </a:lvl2pPr>
            <a:lvl3pPr marL="1142817" indent="0" algn="ctr">
              <a:buNone/>
              <a:defRPr sz="2250"/>
            </a:lvl3pPr>
            <a:lvl4pPr marL="1714226" indent="0" algn="ctr">
              <a:buNone/>
              <a:defRPr sz="2000"/>
            </a:lvl4pPr>
            <a:lvl5pPr marL="2285634" indent="0" algn="ctr">
              <a:buNone/>
              <a:defRPr sz="2000"/>
            </a:lvl5pPr>
            <a:lvl6pPr marL="2857043" indent="0" algn="ctr">
              <a:buNone/>
              <a:defRPr sz="2000"/>
            </a:lvl6pPr>
            <a:lvl7pPr marL="3428451" indent="0" algn="ctr">
              <a:buNone/>
              <a:defRPr sz="2000"/>
            </a:lvl7pPr>
            <a:lvl8pPr marL="3999860" indent="0" algn="ctr">
              <a:buNone/>
              <a:defRPr sz="2000"/>
            </a:lvl8pPr>
            <a:lvl9pPr marL="4571268" indent="0" algn="ctr">
              <a:buNone/>
              <a:defRPr sz="20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2631C8A6-D6B2-474B-8159-4476BD29DC99}" type="datetimeFigureOut">
              <a:rPr lang="en-US" smtClean="0"/>
              <a:t>6/23/2021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CE0CAB-EAEB-484A-9502-24EE9C0F3FFD}" type="slidenum">
              <a:rPr lang="en-US" smtClean="0"/>
              <a:t>‹#›</a:t>
            </a:fld>
            <a:endParaRPr lang="en-US" dirty="0"/>
          </a:p>
        </p:txBody>
      </p:sp>
    </p:spTree>
    <p:extLst>
      <p:ext uri="{BB962C8B-B14F-4D97-AF65-F5344CB8AC3E}">
        <p14:creationId xmlns:p14="http://schemas.microsoft.com/office/powerpoint/2010/main" val="3594527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631C8A6-D6B2-474B-8159-4476BD29DC99}" type="datetimeFigureOut">
              <a:rPr lang="en-US" smtClean="0"/>
              <a:t>6/23/2021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CE0CAB-EAEB-484A-9502-24EE9C0F3FFD}" type="slidenum">
              <a:rPr lang="en-US" smtClean="0"/>
              <a:t>‹#›</a:t>
            </a:fld>
            <a:endParaRPr lang="en-US" dirty="0"/>
          </a:p>
        </p:txBody>
      </p:sp>
    </p:spTree>
    <p:extLst>
      <p:ext uri="{BB962C8B-B14F-4D97-AF65-F5344CB8AC3E}">
        <p14:creationId xmlns:p14="http://schemas.microsoft.com/office/powerpoint/2010/main" val="1889301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904989" y="456322"/>
            <a:ext cx="3285783" cy="726345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047641" y="456322"/>
            <a:ext cx="9666868" cy="726345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631C8A6-D6B2-474B-8159-4476BD29DC99}" type="datetimeFigureOut">
              <a:rPr lang="en-US" smtClean="0"/>
              <a:t>6/23/2021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CE0CAB-EAEB-484A-9502-24EE9C0F3FFD}" type="slidenum">
              <a:rPr lang="en-US" smtClean="0"/>
              <a:t>‹#›</a:t>
            </a:fld>
            <a:endParaRPr lang="en-US" dirty="0"/>
          </a:p>
        </p:txBody>
      </p:sp>
    </p:spTree>
    <p:extLst>
      <p:ext uri="{BB962C8B-B14F-4D97-AF65-F5344CB8AC3E}">
        <p14:creationId xmlns:p14="http://schemas.microsoft.com/office/powerpoint/2010/main" val="1817295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631C8A6-D6B2-474B-8159-4476BD29DC99}" type="datetimeFigureOut">
              <a:rPr lang="en-US" smtClean="0"/>
              <a:t>6/23/2021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CE0CAB-EAEB-484A-9502-24EE9C0F3FFD}" type="slidenum">
              <a:rPr lang="en-US" smtClean="0"/>
              <a:t>‹#›</a:t>
            </a:fld>
            <a:endParaRPr lang="en-US" dirty="0"/>
          </a:p>
        </p:txBody>
      </p:sp>
    </p:spTree>
    <p:extLst>
      <p:ext uri="{BB962C8B-B14F-4D97-AF65-F5344CB8AC3E}">
        <p14:creationId xmlns:p14="http://schemas.microsoft.com/office/powerpoint/2010/main" val="3680601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39704" y="2136778"/>
            <a:ext cx="13143131" cy="3565261"/>
          </a:xfrm>
        </p:spPr>
        <p:txBody>
          <a:bodyPr anchor="b"/>
          <a:lstStyle>
            <a:lvl1pPr>
              <a:defRPr sz="7499"/>
            </a:lvl1pPr>
          </a:lstStyle>
          <a:p>
            <a:r>
              <a:rPr lang="en-GB"/>
              <a:t>Click to edit Master title style</a:t>
            </a:r>
            <a:endParaRPr lang="en-US" dirty="0"/>
          </a:p>
        </p:txBody>
      </p:sp>
      <p:sp>
        <p:nvSpPr>
          <p:cNvPr id="3" name="Text Placeholder 2"/>
          <p:cNvSpPr>
            <a:spLocks noGrp="1"/>
          </p:cNvSpPr>
          <p:nvPr>
            <p:ph type="body" idx="1"/>
          </p:nvPr>
        </p:nvSpPr>
        <p:spPr>
          <a:xfrm>
            <a:off x="1039704" y="5735767"/>
            <a:ext cx="13143131" cy="1874887"/>
          </a:xfrm>
        </p:spPr>
        <p:txBody>
          <a:bodyPr/>
          <a:lstStyle>
            <a:lvl1pPr marL="0" indent="0">
              <a:buNone/>
              <a:defRPr sz="3000">
                <a:solidFill>
                  <a:schemeClr val="tx1">
                    <a:tint val="75000"/>
                  </a:schemeClr>
                </a:solidFill>
              </a:defRPr>
            </a:lvl1pPr>
            <a:lvl2pPr marL="571409" indent="0">
              <a:buNone/>
              <a:defRPr sz="2500">
                <a:solidFill>
                  <a:schemeClr val="tx1">
                    <a:tint val="75000"/>
                  </a:schemeClr>
                </a:solidFill>
              </a:defRPr>
            </a:lvl2pPr>
            <a:lvl3pPr marL="1142817" indent="0">
              <a:buNone/>
              <a:defRPr sz="2250">
                <a:solidFill>
                  <a:schemeClr val="tx1">
                    <a:tint val="75000"/>
                  </a:schemeClr>
                </a:solidFill>
              </a:defRPr>
            </a:lvl3pPr>
            <a:lvl4pPr marL="1714226" indent="0">
              <a:buNone/>
              <a:defRPr sz="2000">
                <a:solidFill>
                  <a:schemeClr val="tx1">
                    <a:tint val="75000"/>
                  </a:schemeClr>
                </a:solidFill>
              </a:defRPr>
            </a:lvl4pPr>
            <a:lvl5pPr marL="2285634" indent="0">
              <a:buNone/>
              <a:defRPr sz="2000">
                <a:solidFill>
                  <a:schemeClr val="tx1">
                    <a:tint val="75000"/>
                  </a:schemeClr>
                </a:solidFill>
              </a:defRPr>
            </a:lvl5pPr>
            <a:lvl6pPr marL="2857043" indent="0">
              <a:buNone/>
              <a:defRPr sz="2000">
                <a:solidFill>
                  <a:schemeClr val="tx1">
                    <a:tint val="75000"/>
                  </a:schemeClr>
                </a:solidFill>
              </a:defRPr>
            </a:lvl6pPr>
            <a:lvl7pPr marL="3428451" indent="0">
              <a:buNone/>
              <a:defRPr sz="2000">
                <a:solidFill>
                  <a:schemeClr val="tx1">
                    <a:tint val="75000"/>
                  </a:schemeClr>
                </a:solidFill>
              </a:defRPr>
            </a:lvl7pPr>
            <a:lvl8pPr marL="3999860" indent="0">
              <a:buNone/>
              <a:defRPr sz="2000">
                <a:solidFill>
                  <a:schemeClr val="tx1">
                    <a:tint val="75000"/>
                  </a:schemeClr>
                </a:solidFill>
              </a:defRPr>
            </a:lvl8pPr>
            <a:lvl9pPr marL="4571268" indent="0">
              <a:buNone/>
              <a:defRPr sz="20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2631C8A6-D6B2-474B-8159-4476BD29DC99}" type="datetimeFigureOut">
              <a:rPr lang="en-US" smtClean="0"/>
              <a:t>6/23/2021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CE0CAB-EAEB-484A-9502-24EE9C0F3FFD}" type="slidenum">
              <a:rPr lang="en-US" smtClean="0"/>
              <a:t>‹#›</a:t>
            </a:fld>
            <a:endParaRPr lang="en-US" dirty="0"/>
          </a:p>
        </p:txBody>
      </p:sp>
    </p:spTree>
    <p:extLst>
      <p:ext uri="{BB962C8B-B14F-4D97-AF65-F5344CB8AC3E}">
        <p14:creationId xmlns:p14="http://schemas.microsoft.com/office/powerpoint/2010/main" val="3378595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047641" y="2281609"/>
            <a:ext cx="6476326" cy="54381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714446" y="2281609"/>
            <a:ext cx="6476326" cy="54381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2631C8A6-D6B2-474B-8159-4476BD29DC99}" type="datetimeFigureOut">
              <a:rPr lang="en-US" smtClean="0"/>
              <a:t>6/23/2021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DCE0CAB-EAEB-484A-9502-24EE9C0F3FFD}" type="slidenum">
              <a:rPr lang="en-US" smtClean="0"/>
              <a:t>‹#›</a:t>
            </a:fld>
            <a:endParaRPr lang="en-US" dirty="0"/>
          </a:p>
        </p:txBody>
      </p:sp>
    </p:spTree>
    <p:extLst>
      <p:ext uri="{BB962C8B-B14F-4D97-AF65-F5344CB8AC3E}">
        <p14:creationId xmlns:p14="http://schemas.microsoft.com/office/powerpoint/2010/main" val="1383363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49626" y="456322"/>
            <a:ext cx="13143131" cy="1656647"/>
          </a:xfrm>
        </p:spPr>
        <p:txBody>
          <a:bodyPr/>
          <a:lstStyle/>
          <a:p>
            <a:r>
              <a:rPr lang="en-GB"/>
              <a:t>Click to edit Master title style</a:t>
            </a:r>
            <a:endParaRPr lang="en-US" dirty="0"/>
          </a:p>
        </p:txBody>
      </p:sp>
      <p:sp>
        <p:nvSpPr>
          <p:cNvPr id="3" name="Text Placeholder 2"/>
          <p:cNvSpPr>
            <a:spLocks noGrp="1"/>
          </p:cNvSpPr>
          <p:nvPr>
            <p:ph type="body" idx="1"/>
          </p:nvPr>
        </p:nvSpPr>
        <p:spPr>
          <a:xfrm>
            <a:off x="1049626" y="2101065"/>
            <a:ext cx="6446562" cy="1029699"/>
          </a:xfrm>
        </p:spPr>
        <p:txBody>
          <a:bodyPr anchor="b"/>
          <a:lstStyle>
            <a:lvl1pPr marL="0" indent="0">
              <a:buNone/>
              <a:defRPr sz="3000" b="1"/>
            </a:lvl1pPr>
            <a:lvl2pPr marL="571409" indent="0">
              <a:buNone/>
              <a:defRPr sz="2500" b="1"/>
            </a:lvl2pPr>
            <a:lvl3pPr marL="1142817" indent="0">
              <a:buNone/>
              <a:defRPr sz="2250" b="1"/>
            </a:lvl3pPr>
            <a:lvl4pPr marL="1714226" indent="0">
              <a:buNone/>
              <a:defRPr sz="2000" b="1"/>
            </a:lvl4pPr>
            <a:lvl5pPr marL="2285634" indent="0">
              <a:buNone/>
              <a:defRPr sz="2000" b="1"/>
            </a:lvl5pPr>
            <a:lvl6pPr marL="2857043" indent="0">
              <a:buNone/>
              <a:defRPr sz="2000" b="1"/>
            </a:lvl6pPr>
            <a:lvl7pPr marL="3428451" indent="0">
              <a:buNone/>
              <a:defRPr sz="2000" b="1"/>
            </a:lvl7pPr>
            <a:lvl8pPr marL="3999860" indent="0">
              <a:buNone/>
              <a:defRPr sz="2000" b="1"/>
            </a:lvl8pPr>
            <a:lvl9pPr marL="4571268" indent="0">
              <a:buNone/>
              <a:defRPr sz="2000" b="1"/>
            </a:lvl9pPr>
          </a:lstStyle>
          <a:p>
            <a:pPr lvl="0"/>
            <a:r>
              <a:rPr lang="en-GB"/>
              <a:t>Click to edit Master text styles</a:t>
            </a:r>
          </a:p>
        </p:txBody>
      </p:sp>
      <p:sp>
        <p:nvSpPr>
          <p:cNvPr id="4" name="Content Placeholder 3"/>
          <p:cNvSpPr>
            <a:spLocks noGrp="1"/>
          </p:cNvSpPr>
          <p:nvPr>
            <p:ph sz="half" idx="2"/>
          </p:nvPr>
        </p:nvSpPr>
        <p:spPr>
          <a:xfrm>
            <a:off x="1049626" y="3130764"/>
            <a:ext cx="6446562" cy="460488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714447" y="2101065"/>
            <a:ext cx="6478310" cy="1029699"/>
          </a:xfrm>
        </p:spPr>
        <p:txBody>
          <a:bodyPr anchor="b"/>
          <a:lstStyle>
            <a:lvl1pPr marL="0" indent="0">
              <a:buNone/>
              <a:defRPr sz="3000" b="1"/>
            </a:lvl1pPr>
            <a:lvl2pPr marL="571409" indent="0">
              <a:buNone/>
              <a:defRPr sz="2500" b="1"/>
            </a:lvl2pPr>
            <a:lvl3pPr marL="1142817" indent="0">
              <a:buNone/>
              <a:defRPr sz="2250" b="1"/>
            </a:lvl3pPr>
            <a:lvl4pPr marL="1714226" indent="0">
              <a:buNone/>
              <a:defRPr sz="2000" b="1"/>
            </a:lvl4pPr>
            <a:lvl5pPr marL="2285634" indent="0">
              <a:buNone/>
              <a:defRPr sz="2000" b="1"/>
            </a:lvl5pPr>
            <a:lvl6pPr marL="2857043" indent="0">
              <a:buNone/>
              <a:defRPr sz="2000" b="1"/>
            </a:lvl6pPr>
            <a:lvl7pPr marL="3428451" indent="0">
              <a:buNone/>
              <a:defRPr sz="2000" b="1"/>
            </a:lvl7pPr>
            <a:lvl8pPr marL="3999860" indent="0">
              <a:buNone/>
              <a:defRPr sz="2000" b="1"/>
            </a:lvl8pPr>
            <a:lvl9pPr marL="4571268" indent="0">
              <a:buNone/>
              <a:defRPr sz="2000" b="1"/>
            </a:lvl9pPr>
          </a:lstStyle>
          <a:p>
            <a:pPr lvl="0"/>
            <a:r>
              <a:rPr lang="en-GB"/>
              <a:t>Click to edit Master text styles</a:t>
            </a:r>
          </a:p>
        </p:txBody>
      </p:sp>
      <p:sp>
        <p:nvSpPr>
          <p:cNvPr id="6" name="Content Placeholder 5"/>
          <p:cNvSpPr>
            <a:spLocks noGrp="1"/>
          </p:cNvSpPr>
          <p:nvPr>
            <p:ph sz="quarter" idx="4"/>
          </p:nvPr>
        </p:nvSpPr>
        <p:spPr>
          <a:xfrm>
            <a:off x="7714447" y="3130764"/>
            <a:ext cx="6478310" cy="460488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2631C8A6-D6B2-474B-8159-4476BD29DC99}" type="datetimeFigureOut">
              <a:rPr lang="en-US" smtClean="0"/>
              <a:t>6/23/2021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DCE0CAB-EAEB-484A-9502-24EE9C0F3FFD}" type="slidenum">
              <a:rPr lang="en-US" smtClean="0"/>
              <a:t>‹#›</a:t>
            </a:fld>
            <a:endParaRPr lang="en-US" dirty="0"/>
          </a:p>
        </p:txBody>
      </p:sp>
    </p:spTree>
    <p:extLst>
      <p:ext uri="{BB962C8B-B14F-4D97-AF65-F5344CB8AC3E}">
        <p14:creationId xmlns:p14="http://schemas.microsoft.com/office/powerpoint/2010/main" val="3276219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2631C8A6-D6B2-474B-8159-4476BD29DC99}" type="datetimeFigureOut">
              <a:rPr lang="en-US" smtClean="0"/>
              <a:t>6/23/2021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DCE0CAB-EAEB-484A-9502-24EE9C0F3FFD}" type="slidenum">
              <a:rPr lang="en-US" smtClean="0"/>
              <a:t>‹#›</a:t>
            </a:fld>
            <a:endParaRPr lang="en-US" dirty="0"/>
          </a:p>
        </p:txBody>
      </p:sp>
    </p:spTree>
    <p:extLst>
      <p:ext uri="{BB962C8B-B14F-4D97-AF65-F5344CB8AC3E}">
        <p14:creationId xmlns:p14="http://schemas.microsoft.com/office/powerpoint/2010/main" val="1023388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31C8A6-D6B2-474B-8159-4476BD29DC99}" type="datetimeFigureOut">
              <a:rPr lang="en-US" smtClean="0"/>
              <a:t>6/23/2021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DCE0CAB-EAEB-484A-9502-24EE9C0F3FFD}" type="slidenum">
              <a:rPr lang="en-US" smtClean="0"/>
              <a:t>‹#›</a:t>
            </a:fld>
            <a:endParaRPr lang="en-US" dirty="0"/>
          </a:p>
        </p:txBody>
      </p:sp>
    </p:spTree>
    <p:extLst>
      <p:ext uri="{BB962C8B-B14F-4D97-AF65-F5344CB8AC3E}">
        <p14:creationId xmlns:p14="http://schemas.microsoft.com/office/powerpoint/2010/main" val="521076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9627" y="571394"/>
            <a:ext cx="4914784" cy="1999880"/>
          </a:xfrm>
        </p:spPr>
        <p:txBody>
          <a:bodyPr anchor="b"/>
          <a:lstStyle>
            <a:lvl1pPr>
              <a:defRPr sz="3999"/>
            </a:lvl1pPr>
          </a:lstStyle>
          <a:p>
            <a:r>
              <a:rPr lang="en-GB"/>
              <a:t>Click to edit Master title style</a:t>
            </a:r>
            <a:endParaRPr lang="en-US" dirty="0"/>
          </a:p>
        </p:txBody>
      </p:sp>
      <p:sp>
        <p:nvSpPr>
          <p:cNvPr id="3" name="Content Placeholder 2"/>
          <p:cNvSpPr>
            <a:spLocks noGrp="1"/>
          </p:cNvSpPr>
          <p:nvPr>
            <p:ph idx="1"/>
          </p:nvPr>
        </p:nvSpPr>
        <p:spPr>
          <a:xfrm>
            <a:off x="6478310" y="1234054"/>
            <a:ext cx="7714447" cy="6090903"/>
          </a:xfrm>
        </p:spPr>
        <p:txBody>
          <a:bodyPr/>
          <a:lstStyle>
            <a:lvl1pPr>
              <a:defRPr sz="3999"/>
            </a:lvl1pPr>
            <a:lvl2pPr>
              <a:defRPr sz="3499"/>
            </a:lvl2pPr>
            <a:lvl3pPr>
              <a:defRPr sz="3000"/>
            </a:lvl3pPr>
            <a:lvl4pPr>
              <a:defRPr sz="2500"/>
            </a:lvl4pPr>
            <a:lvl5pPr>
              <a:defRPr sz="2500"/>
            </a:lvl5pPr>
            <a:lvl6pPr>
              <a:defRPr sz="2500"/>
            </a:lvl6pPr>
            <a:lvl7pPr>
              <a:defRPr sz="2500"/>
            </a:lvl7pPr>
            <a:lvl8pPr>
              <a:defRPr sz="2500"/>
            </a:lvl8pPr>
            <a:lvl9pPr>
              <a:defRPr sz="2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049627" y="2571274"/>
            <a:ext cx="4914784" cy="4763603"/>
          </a:xfrm>
        </p:spPr>
        <p:txBody>
          <a:bodyPr/>
          <a:lstStyle>
            <a:lvl1pPr marL="0" indent="0">
              <a:buNone/>
              <a:defRPr sz="2000"/>
            </a:lvl1pPr>
            <a:lvl2pPr marL="571409" indent="0">
              <a:buNone/>
              <a:defRPr sz="1750"/>
            </a:lvl2pPr>
            <a:lvl3pPr marL="1142817" indent="0">
              <a:buNone/>
              <a:defRPr sz="1500"/>
            </a:lvl3pPr>
            <a:lvl4pPr marL="1714226" indent="0">
              <a:buNone/>
              <a:defRPr sz="1250"/>
            </a:lvl4pPr>
            <a:lvl5pPr marL="2285634" indent="0">
              <a:buNone/>
              <a:defRPr sz="1250"/>
            </a:lvl5pPr>
            <a:lvl6pPr marL="2857043" indent="0">
              <a:buNone/>
              <a:defRPr sz="1250"/>
            </a:lvl6pPr>
            <a:lvl7pPr marL="3428451" indent="0">
              <a:buNone/>
              <a:defRPr sz="1250"/>
            </a:lvl7pPr>
            <a:lvl8pPr marL="3999860" indent="0">
              <a:buNone/>
              <a:defRPr sz="1250"/>
            </a:lvl8pPr>
            <a:lvl9pPr marL="4571268" indent="0">
              <a:buNone/>
              <a:defRPr sz="1250"/>
            </a:lvl9pPr>
          </a:lstStyle>
          <a:p>
            <a:pPr lvl="0"/>
            <a:r>
              <a:rPr lang="en-GB"/>
              <a:t>Click to edit Master text styles</a:t>
            </a:r>
          </a:p>
        </p:txBody>
      </p:sp>
      <p:sp>
        <p:nvSpPr>
          <p:cNvPr id="5" name="Date Placeholder 4"/>
          <p:cNvSpPr>
            <a:spLocks noGrp="1"/>
          </p:cNvSpPr>
          <p:nvPr>
            <p:ph type="dt" sz="half" idx="10"/>
          </p:nvPr>
        </p:nvSpPr>
        <p:spPr/>
        <p:txBody>
          <a:bodyPr/>
          <a:lstStyle/>
          <a:p>
            <a:fld id="{2631C8A6-D6B2-474B-8159-4476BD29DC99}" type="datetimeFigureOut">
              <a:rPr lang="en-US" smtClean="0"/>
              <a:t>6/23/2021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DCE0CAB-EAEB-484A-9502-24EE9C0F3FFD}" type="slidenum">
              <a:rPr lang="en-US" smtClean="0"/>
              <a:t>‹#›</a:t>
            </a:fld>
            <a:endParaRPr lang="en-US" dirty="0"/>
          </a:p>
        </p:txBody>
      </p:sp>
    </p:spTree>
    <p:extLst>
      <p:ext uri="{BB962C8B-B14F-4D97-AF65-F5344CB8AC3E}">
        <p14:creationId xmlns:p14="http://schemas.microsoft.com/office/powerpoint/2010/main" val="3458899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9627" y="571394"/>
            <a:ext cx="4914784" cy="1999880"/>
          </a:xfrm>
        </p:spPr>
        <p:txBody>
          <a:bodyPr anchor="b"/>
          <a:lstStyle>
            <a:lvl1pPr>
              <a:defRPr sz="3999"/>
            </a:lvl1pPr>
          </a:lstStyle>
          <a:p>
            <a:r>
              <a:rPr lang="en-GB"/>
              <a:t>Click to edit Master title style</a:t>
            </a:r>
            <a:endParaRPr lang="en-US" dirty="0"/>
          </a:p>
        </p:txBody>
      </p:sp>
      <p:sp>
        <p:nvSpPr>
          <p:cNvPr id="3" name="Picture Placeholder 2"/>
          <p:cNvSpPr>
            <a:spLocks noGrp="1" noChangeAspect="1"/>
          </p:cNvSpPr>
          <p:nvPr>
            <p:ph type="pic" idx="1"/>
          </p:nvPr>
        </p:nvSpPr>
        <p:spPr>
          <a:xfrm>
            <a:off x="6478310" y="1234054"/>
            <a:ext cx="7714447" cy="6090903"/>
          </a:xfrm>
        </p:spPr>
        <p:txBody>
          <a:bodyPr anchor="t"/>
          <a:lstStyle>
            <a:lvl1pPr marL="0" indent="0">
              <a:buNone/>
              <a:defRPr sz="3999"/>
            </a:lvl1pPr>
            <a:lvl2pPr marL="571409" indent="0">
              <a:buNone/>
              <a:defRPr sz="3499"/>
            </a:lvl2pPr>
            <a:lvl3pPr marL="1142817" indent="0">
              <a:buNone/>
              <a:defRPr sz="3000"/>
            </a:lvl3pPr>
            <a:lvl4pPr marL="1714226" indent="0">
              <a:buNone/>
              <a:defRPr sz="2500"/>
            </a:lvl4pPr>
            <a:lvl5pPr marL="2285634" indent="0">
              <a:buNone/>
              <a:defRPr sz="2500"/>
            </a:lvl5pPr>
            <a:lvl6pPr marL="2857043" indent="0">
              <a:buNone/>
              <a:defRPr sz="2500"/>
            </a:lvl6pPr>
            <a:lvl7pPr marL="3428451" indent="0">
              <a:buNone/>
              <a:defRPr sz="2500"/>
            </a:lvl7pPr>
            <a:lvl8pPr marL="3999860" indent="0">
              <a:buNone/>
              <a:defRPr sz="2500"/>
            </a:lvl8pPr>
            <a:lvl9pPr marL="4571268" indent="0">
              <a:buNone/>
              <a:defRPr sz="2500"/>
            </a:lvl9pPr>
          </a:lstStyle>
          <a:p>
            <a:r>
              <a:rPr lang="en-GB" dirty="0"/>
              <a:t>Click icon to add picture</a:t>
            </a:r>
            <a:endParaRPr lang="en-US" dirty="0"/>
          </a:p>
        </p:txBody>
      </p:sp>
      <p:sp>
        <p:nvSpPr>
          <p:cNvPr id="4" name="Text Placeholder 3"/>
          <p:cNvSpPr>
            <a:spLocks noGrp="1"/>
          </p:cNvSpPr>
          <p:nvPr>
            <p:ph type="body" sz="half" idx="2"/>
          </p:nvPr>
        </p:nvSpPr>
        <p:spPr>
          <a:xfrm>
            <a:off x="1049627" y="2571274"/>
            <a:ext cx="4914784" cy="4763603"/>
          </a:xfrm>
        </p:spPr>
        <p:txBody>
          <a:bodyPr/>
          <a:lstStyle>
            <a:lvl1pPr marL="0" indent="0">
              <a:buNone/>
              <a:defRPr sz="2000"/>
            </a:lvl1pPr>
            <a:lvl2pPr marL="571409" indent="0">
              <a:buNone/>
              <a:defRPr sz="1750"/>
            </a:lvl2pPr>
            <a:lvl3pPr marL="1142817" indent="0">
              <a:buNone/>
              <a:defRPr sz="1500"/>
            </a:lvl3pPr>
            <a:lvl4pPr marL="1714226" indent="0">
              <a:buNone/>
              <a:defRPr sz="1250"/>
            </a:lvl4pPr>
            <a:lvl5pPr marL="2285634" indent="0">
              <a:buNone/>
              <a:defRPr sz="1250"/>
            </a:lvl5pPr>
            <a:lvl6pPr marL="2857043" indent="0">
              <a:buNone/>
              <a:defRPr sz="1250"/>
            </a:lvl6pPr>
            <a:lvl7pPr marL="3428451" indent="0">
              <a:buNone/>
              <a:defRPr sz="1250"/>
            </a:lvl7pPr>
            <a:lvl8pPr marL="3999860" indent="0">
              <a:buNone/>
              <a:defRPr sz="1250"/>
            </a:lvl8pPr>
            <a:lvl9pPr marL="4571268" indent="0">
              <a:buNone/>
              <a:defRPr sz="1250"/>
            </a:lvl9pPr>
          </a:lstStyle>
          <a:p>
            <a:pPr lvl="0"/>
            <a:r>
              <a:rPr lang="en-GB"/>
              <a:t>Click to edit Master text styles</a:t>
            </a:r>
          </a:p>
        </p:txBody>
      </p:sp>
      <p:sp>
        <p:nvSpPr>
          <p:cNvPr id="5" name="Date Placeholder 4"/>
          <p:cNvSpPr>
            <a:spLocks noGrp="1"/>
          </p:cNvSpPr>
          <p:nvPr>
            <p:ph type="dt" sz="half" idx="10"/>
          </p:nvPr>
        </p:nvSpPr>
        <p:spPr/>
        <p:txBody>
          <a:bodyPr/>
          <a:lstStyle/>
          <a:p>
            <a:fld id="{2631C8A6-D6B2-474B-8159-4476BD29DC99}" type="datetimeFigureOut">
              <a:rPr lang="en-US" smtClean="0"/>
              <a:t>6/23/2021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DCE0CAB-EAEB-484A-9502-24EE9C0F3FFD}" type="slidenum">
              <a:rPr lang="en-US" smtClean="0"/>
              <a:t>‹#›</a:t>
            </a:fld>
            <a:endParaRPr lang="en-US" dirty="0"/>
          </a:p>
        </p:txBody>
      </p:sp>
    </p:spTree>
    <p:extLst>
      <p:ext uri="{BB962C8B-B14F-4D97-AF65-F5344CB8AC3E}">
        <p14:creationId xmlns:p14="http://schemas.microsoft.com/office/powerpoint/2010/main" val="370442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47641" y="456322"/>
            <a:ext cx="13143131" cy="1656647"/>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47641" y="2281609"/>
            <a:ext cx="13143131" cy="54381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47641" y="7943967"/>
            <a:ext cx="3428643" cy="456322"/>
          </a:xfrm>
          <a:prstGeom prst="rect">
            <a:avLst/>
          </a:prstGeom>
        </p:spPr>
        <p:txBody>
          <a:bodyPr vert="horz" lIns="91440" tIns="45720" rIns="91440" bIns="45720" rtlCol="0" anchor="ctr"/>
          <a:lstStyle>
            <a:lvl1pPr algn="l">
              <a:defRPr sz="1500">
                <a:solidFill>
                  <a:schemeClr val="tx1">
                    <a:tint val="75000"/>
                  </a:schemeClr>
                </a:solidFill>
              </a:defRPr>
            </a:lvl1pPr>
          </a:lstStyle>
          <a:p>
            <a:fld id="{2631C8A6-D6B2-474B-8159-4476BD29DC99}" type="datetimeFigureOut">
              <a:rPr lang="en-US" smtClean="0"/>
              <a:t>6/23/2021</a:t>
            </a:fld>
            <a:endParaRPr lang="en-US" dirty="0"/>
          </a:p>
        </p:txBody>
      </p:sp>
      <p:sp>
        <p:nvSpPr>
          <p:cNvPr id="5" name="Footer Placeholder 4"/>
          <p:cNvSpPr>
            <a:spLocks noGrp="1"/>
          </p:cNvSpPr>
          <p:nvPr>
            <p:ph type="ftr" sz="quarter" idx="3"/>
          </p:nvPr>
        </p:nvSpPr>
        <p:spPr>
          <a:xfrm>
            <a:off x="5047725" y="7943967"/>
            <a:ext cx="5142964" cy="456322"/>
          </a:xfrm>
          <a:prstGeom prst="rect">
            <a:avLst/>
          </a:prstGeom>
        </p:spPr>
        <p:txBody>
          <a:bodyPr vert="horz" lIns="91440" tIns="45720" rIns="91440" bIns="45720" rtlCol="0" anchor="ctr"/>
          <a:lstStyle>
            <a:lvl1pPr algn="ctr">
              <a:defRPr sz="15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62129" y="7943967"/>
            <a:ext cx="3428643" cy="456322"/>
          </a:xfrm>
          <a:prstGeom prst="rect">
            <a:avLst/>
          </a:prstGeom>
        </p:spPr>
        <p:txBody>
          <a:bodyPr vert="horz" lIns="91440" tIns="45720" rIns="91440" bIns="45720" rtlCol="0" anchor="ctr"/>
          <a:lstStyle>
            <a:lvl1pPr algn="r">
              <a:defRPr sz="1500">
                <a:solidFill>
                  <a:schemeClr val="tx1">
                    <a:tint val="75000"/>
                  </a:schemeClr>
                </a:solidFill>
              </a:defRPr>
            </a:lvl1pPr>
          </a:lstStyle>
          <a:p>
            <a:fld id="{ADCE0CAB-EAEB-484A-9502-24EE9C0F3FFD}" type="slidenum">
              <a:rPr lang="en-US" smtClean="0"/>
              <a:t>‹#›</a:t>
            </a:fld>
            <a:endParaRPr lang="en-US" dirty="0"/>
          </a:p>
        </p:txBody>
      </p:sp>
    </p:spTree>
    <p:extLst>
      <p:ext uri="{BB962C8B-B14F-4D97-AF65-F5344CB8AC3E}">
        <p14:creationId xmlns:p14="http://schemas.microsoft.com/office/powerpoint/2010/main" val="7292803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142817" rtl="0" eaLnBrk="1" latinLnBrk="0" hangingPunct="1">
        <a:lnSpc>
          <a:spcPct val="90000"/>
        </a:lnSpc>
        <a:spcBef>
          <a:spcPct val="0"/>
        </a:spcBef>
        <a:buNone/>
        <a:defRPr sz="5499" kern="1200">
          <a:solidFill>
            <a:schemeClr val="tx1"/>
          </a:solidFill>
          <a:latin typeface="+mj-lt"/>
          <a:ea typeface="+mj-ea"/>
          <a:cs typeface="+mj-cs"/>
        </a:defRPr>
      </a:lvl1pPr>
    </p:titleStyle>
    <p:bodyStyle>
      <a:lvl1pPr marL="285704" indent="-285704" algn="l" defTabSz="1142817" rtl="0" eaLnBrk="1" latinLnBrk="0" hangingPunct="1">
        <a:lnSpc>
          <a:spcPct val="90000"/>
        </a:lnSpc>
        <a:spcBef>
          <a:spcPts val="1250"/>
        </a:spcBef>
        <a:buFont typeface="Arial" panose="020B0604020202020204" pitchFamily="34" charset="0"/>
        <a:buChar char="•"/>
        <a:defRPr sz="3499" kern="1200">
          <a:solidFill>
            <a:schemeClr val="tx1"/>
          </a:solidFill>
          <a:latin typeface="+mn-lt"/>
          <a:ea typeface="+mn-ea"/>
          <a:cs typeface="+mn-cs"/>
        </a:defRPr>
      </a:lvl1pPr>
      <a:lvl2pPr marL="857113" indent="-285704" algn="l" defTabSz="1142817" rtl="0" eaLnBrk="1" latinLnBrk="0" hangingPunct="1">
        <a:lnSpc>
          <a:spcPct val="90000"/>
        </a:lnSpc>
        <a:spcBef>
          <a:spcPts val="625"/>
        </a:spcBef>
        <a:buFont typeface="Arial" panose="020B0604020202020204" pitchFamily="34" charset="0"/>
        <a:buChar char="•"/>
        <a:defRPr sz="3000" kern="1200">
          <a:solidFill>
            <a:schemeClr val="tx1"/>
          </a:solidFill>
          <a:latin typeface="+mn-lt"/>
          <a:ea typeface="+mn-ea"/>
          <a:cs typeface="+mn-cs"/>
        </a:defRPr>
      </a:lvl2pPr>
      <a:lvl3pPr marL="1428521" indent="-285704" algn="l" defTabSz="1142817" rtl="0" eaLnBrk="1" latinLnBrk="0" hangingPunct="1">
        <a:lnSpc>
          <a:spcPct val="90000"/>
        </a:lnSpc>
        <a:spcBef>
          <a:spcPts val="625"/>
        </a:spcBef>
        <a:buFont typeface="Arial" panose="020B0604020202020204" pitchFamily="34" charset="0"/>
        <a:buChar char="•"/>
        <a:defRPr sz="2500" kern="1200">
          <a:solidFill>
            <a:schemeClr val="tx1"/>
          </a:solidFill>
          <a:latin typeface="+mn-lt"/>
          <a:ea typeface="+mn-ea"/>
          <a:cs typeface="+mn-cs"/>
        </a:defRPr>
      </a:lvl3pPr>
      <a:lvl4pPr marL="1999930" indent="-285704" algn="l" defTabSz="1142817" rtl="0" eaLnBrk="1" latinLnBrk="0" hangingPunct="1">
        <a:lnSpc>
          <a:spcPct val="90000"/>
        </a:lnSpc>
        <a:spcBef>
          <a:spcPts val="625"/>
        </a:spcBef>
        <a:buFont typeface="Arial" panose="020B0604020202020204" pitchFamily="34" charset="0"/>
        <a:buChar char="•"/>
        <a:defRPr sz="2250" kern="1200">
          <a:solidFill>
            <a:schemeClr val="tx1"/>
          </a:solidFill>
          <a:latin typeface="+mn-lt"/>
          <a:ea typeface="+mn-ea"/>
          <a:cs typeface="+mn-cs"/>
        </a:defRPr>
      </a:lvl4pPr>
      <a:lvl5pPr marL="2571339" indent="-285704" algn="l" defTabSz="1142817" rtl="0" eaLnBrk="1" latinLnBrk="0" hangingPunct="1">
        <a:lnSpc>
          <a:spcPct val="90000"/>
        </a:lnSpc>
        <a:spcBef>
          <a:spcPts val="625"/>
        </a:spcBef>
        <a:buFont typeface="Arial" panose="020B0604020202020204" pitchFamily="34" charset="0"/>
        <a:buChar char="•"/>
        <a:defRPr sz="2250" kern="1200">
          <a:solidFill>
            <a:schemeClr val="tx1"/>
          </a:solidFill>
          <a:latin typeface="+mn-lt"/>
          <a:ea typeface="+mn-ea"/>
          <a:cs typeface="+mn-cs"/>
        </a:defRPr>
      </a:lvl5pPr>
      <a:lvl6pPr marL="3142747" indent="-285704" algn="l" defTabSz="1142817" rtl="0" eaLnBrk="1" latinLnBrk="0" hangingPunct="1">
        <a:lnSpc>
          <a:spcPct val="90000"/>
        </a:lnSpc>
        <a:spcBef>
          <a:spcPts val="625"/>
        </a:spcBef>
        <a:buFont typeface="Arial" panose="020B0604020202020204" pitchFamily="34" charset="0"/>
        <a:buChar char="•"/>
        <a:defRPr sz="2250" kern="1200">
          <a:solidFill>
            <a:schemeClr val="tx1"/>
          </a:solidFill>
          <a:latin typeface="+mn-lt"/>
          <a:ea typeface="+mn-ea"/>
          <a:cs typeface="+mn-cs"/>
        </a:defRPr>
      </a:lvl6pPr>
      <a:lvl7pPr marL="3714156" indent="-285704" algn="l" defTabSz="1142817" rtl="0" eaLnBrk="1" latinLnBrk="0" hangingPunct="1">
        <a:lnSpc>
          <a:spcPct val="90000"/>
        </a:lnSpc>
        <a:spcBef>
          <a:spcPts val="625"/>
        </a:spcBef>
        <a:buFont typeface="Arial" panose="020B0604020202020204" pitchFamily="34" charset="0"/>
        <a:buChar char="•"/>
        <a:defRPr sz="2250" kern="1200">
          <a:solidFill>
            <a:schemeClr val="tx1"/>
          </a:solidFill>
          <a:latin typeface="+mn-lt"/>
          <a:ea typeface="+mn-ea"/>
          <a:cs typeface="+mn-cs"/>
        </a:defRPr>
      </a:lvl7pPr>
      <a:lvl8pPr marL="4285564" indent="-285704" algn="l" defTabSz="1142817" rtl="0" eaLnBrk="1" latinLnBrk="0" hangingPunct="1">
        <a:lnSpc>
          <a:spcPct val="90000"/>
        </a:lnSpc>
        <a:spcBef>
          <a:spcPts val="625"/>
        </a:spcBef>
        <a:buFont typeface="Arial" panose="020B0604020202020204" pitchFamily="34" charset="0"/>
        <a:buChar char="•"/>
        <a:defRPr sz="2250" kern="1200">
          <a:solidFill>
            <a:schemeClr val="tx1"/>
          </a:solidFill>
          <a:latin typeface="+mn-lt"/>
          <a:ea typeface="+mn-ea"/>
          <a:cs typeface="+mn-cs"/>
        </a:defRPr>
      </a:lvl8pPr>
      <a:lvl9pPr marL="4856973" indent="-285704" algn="l" defTabSz="1142817" rtl="0" eaLnBrk="1" latinLnBrk="0" hangingPunct="1">
        <a:lnSpc>
          <a:spcPct val="90000"/>
        </a:lnSpc>
        <a:spcBef>
          <a:spcPts val="625"/>
        </a:spcBef>
        <a:buFont typeface="Arial" panose="020B0604020202020204" pitchFamily="34" charset="0"/>
        <a:buChar char="•"/>
        <a:defRPr sz="2250" kern="1200">
          <a:solidFill>
            <a:schemeClr val="tx1"/>
          </a:solidFill>
          <a:latin typeface="+mn-lt"/>
          <a:ea typeface="+mn-ea"/>
          <a:cs typeface="+mn-cs"/>
        </a:defRPr>
      </a:lvl9pPr>
    </p:bodyStyle>
    <p:otherStyle>
      <a:defPPr>
        <a:defRPr lang="en-US"/>
      </a:defPPr>
      <a:lvl1pPr marL="0" algn="l" defTabSz="1142817" rtl="0" eaLnBrk="1" latinLnBrk="0" hangingPunct="1">
        <a:defRPr sz="2250" kern="1200">
          <a:solidFill>
            <a:schemeClr val="tx1"/>
          </a:solidFill>
          <a:latin typeface="+mn-lt"/>
          <a:ea typeface="+mn-ea"/>
          <a:cs typeface="+mn-cs"/>
        </a:defRPr>
      </a:lvl1pPr>
      <a:lvl2pPr marL="571409" algn="l" defTabSz="1142817" rtl="0" eaLnBrk="1" latinLnBrk="0" hangingPunct="1">
        <a:defRPr sz="2250" kern="1200">
          <a:solidFill>
            <a:schemeClr val="tx1"/>
          </a:solidFill>
          <a:latin typeface="+mn-lt"/>
          <a:ea typeface="+mn-ea"/>
          <a:cs typeface="+mn-cs"/>
        </a:defRPr>
      </a:lvl2pPr>
      <a:lvl3pPr marL="1142817" algn="l" defTabSz="1142817" rtl="0" eaLnBrk="1" latinLnBrk="0" hangingPunct="1">
        <a:defRPr sz="2250" kern="1200">
          <a:solidFill>
            <a:schemeClr val="tx1"/>
          </a:solidFill>
          <a:latin typeface="+mn-lt"/>
          <a:ea typeface="+mn-ea"/>
          <a:cs typeface="+mn-cs"/>
        </a:defRPr>
      </a:lvl3pPr>
      <a:lvl4pPr marL="1714226" algn="l" defTabSz="1142817" rtl="0" eaLnBrk="1" latinLnBrk="0" hangingPunct="1">
        <a:defRPr sz="2250" kern="1200">
          <a:solidFill>
            <a:schemeClr val="tx1"/>
          </a:solidFill>
          <a:latin typeface="+mn-lt"/>
          <a:ea typeface="+mn-ea"/>
          <a:cs typeface="+mn-cs"/>
        </a:defRPr>
      </a:lvl4pPr>
      <a:lvl5pPr marL="2285634" algn="l" defTabSz="1142817" rtl="0" eaLnBrk="1" latinLnBrk="0" hangingPunct="1">
        <a:defRPr sz="2250" kern="1200">
          <a:solidFill>
            <a:schemeClr val="tx1"/>
          </a:solidFill>
          <a:latin typeface="+mn-lt"/>
          <a:ea typeface="+mn-ea"/>
          <a:cs typeface="+mn-cs"/>
        </a:defRPr>
      </a:lvl5pPr>
      <a:lvl6pPr marL="2857043" algn="l" defTabSz="1142817" rtl="0" eaLnBrk="1" latinLnBrk="0" hangingPunct="1">
        <a:defRPr sz="2250" kern="1200">
          <a:solidFill>
            <a:schemeClr val="tx1"/>
          </a:solidFill>
          <a:latin typeface="+mn-lt"/>
          <a:ea typeface="+mn-ea"/>
          <a:cs typeface="+mn-cs"/>
        </a:defRPr>
      </a:lvl6pPr>
      <a:lvl7pPr marL="3428451" algn="l" defTabSz="1142817" rtl="0" eaLnBrk="1" latinLnBrk="0" hangingPunct="1">
        <a:defRPr sz="2250" kern="1200">
          <a:solidFill>
            <a:schemeClr val="tx1"/>
          </a:solidFill>
          <a:latin typeface="+mn-lt"/>
          <a:ea typeface="+mn-ea"/>
          <a:cs typeface="+mn-cs"/>
        </a:defRPr>
      </a:lvl7pPr>
      <a:lvl8pPr marL="3999860" algn="l" defTabSz="1142817" rtl="0" eaLnBrk="1" latinLnBrk="0" hangingPunct="1">
        <a:defRPr sz="2250" kern="1200">
          <a:solidFill>
            <a:schemeClr val="tx1"/>
          </a:solidFill>
          <a:latin typeface="+mn-lt"/>
          <a:ea typeface="+mn-ea"/>
          <a:cs typeface="+mn-cs"/>
        </a:defRPr>
      </a:lvl8pPr>
      <a:lvl9pPr marL="4571268" algn="l" defTabSz="1142817" rtl="0" eaLnBrk="1" latinLnBrk="0" hangingPunct="1">
        <a:defRPr sz="22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8.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7.w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a:extLst>
              <a:ext uri="{FF2B5EF4-FFF2-40B4-BE49-F238E27FC236}">
                <a16:creationId xmlns:a16="http://schemas.microsoft.com/office/drawing/2014/main" id="{49FA2295-5289-2642-9C78-55BFA27073D4}"/>
              </a:ext>
            </a:extLst>
          </p:cNvPr>
          <p:cNvSpPr txBox="1">
            <a:spLocks/>
          </p:cNvSpPr>
          <p:nvPr/>
        </p:nvSpPr>
        <p:spPr>
          <a:xfrm>
            <a:off x="449251" y="740888"/>
            <a:ext cx="12495412" cy="6921553"/>
          </a:xfrm>
          <a:prstGeom prst="rect">
            <a:avLst/>
          </a:prstGeom>
        </p:spPr>
        <p:txBody>
          <a:bodyPr/>
          <a:lstStyle>
            <a:lvl1pPr marL="265793" indent="-265793" algn="l" defTabSz="1063173" rtl="0" eaLnBrk="1" latinLnBrk="0" hangingPunct="1">
              <a:lnSpc>
                <a:spcPct val="90000"/>
              </a:lnSpc>
              <a:spcBef>
                <a:spcPts val="1163"/>
              </a:spcBef>
              <a:buFont typeface="Arial" panose="020B0604020202020204" pitchFamily="34" charset="0"/>
              <a:buChar char="•"/>
              <a:defRPr sz="3256" kern="1200">
                <a:solidFill>
                  <a:schemeClr val="tx1"/>
                </a:solidFill>
                <a:latin typeface="+mn-lt"/>
                <a:ea typeface="+mn-ea"/>
                <a:cs typeface="+mn-cs"/>
              </a:defRPr>
            </a:lvl1pPr>
            <a:lvl2pPr marL="797380" indent="-265793" algn="l" defTabSz="1063173" rtl="0" eaLnBrk="1" latinLnBrk="0" hangingPunct="1">
              <a:lnSpc>
                <a:spcPct val="90000"/>
              </a:lnSpc>
              <a:spcBef>
                <a:spcPts val="581"/>
              </a:spcBef>
              <a:buFont typeface="Arial" panose="020B0604020202020204" pitchFamily="34" charset="0"/>
              <a:buChar char="•"/>
              <a:defRPr sz="2790" kern="1200">
                <a:solidFill>
                  <a:schemeClr val="tx1"/>
                </a:solidFill>
                <a:latin typeface="+mn-lt"/>
                <a:ea typeface="+mn-ea"/>
                <a:cs typeface="+mn-cs"/>
              </a:defRPr>
            </a:lvl2pPr>
            <a:lvl3pPr marL="1328966" indent="-265793" algn="l" defTabSz="1063173" rtl="0" eaLnBrk="1" latinLnBrk="0" hangingPunct="1">
              <a:lnSpc>
                <a:spcPct val="90000"/>
              </a:lnSpc>
              <a:spcBef>
                <a:spcPts val="581"/>
              </a:spcBef>
              <a:buFont typeface="Arial" panose="020B0604020202020204" pitchFamily="34" charset="0"/>
              <a:buChar char="•"/>
              <a:defRPr sz="2325" kern="1200">
                <a:solidFill>
                  <a:schemeClr val="tx1"/>
                </a:solidFill>
                <a:latin typeface="+mn-lt"/>
                <a:ea typeface="+mn-ea"/>
                <a:cs typeface="+mn-cs"/>
              </a:defRPr>
            </a:lvl3pPr>
            <a:lvl4pPr marL="1860553"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4pPr>
            <a:lvl5pPr marL="2392139"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5pPr>
            <a:lvl6pPr marL="2923725"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6pPr>
            <a:lvl7pPr marL="3455312"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7pPr>
            <a:lvl8pPr marL="3986898"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8pPr>
            <a:lvl9pPr marL="4518485"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9pPr>
          </a:lstStyle>
          <a:p>
            <a:pPr marL="0" indent="0">
              <a:buNone/>
            </a:pPr>
            <a:endParaRPr lang="en-GB" sz="2400" dirty="0" smtClean="0"/>
          </a:p>
          <a:p>
            <a:pPr lvl="0"/>
            <a:r>
              <a:rPr lang="en-GB" sz="2000" b="1" dirty="0" smtClean="0"/>
              <a:t>Choose </a:t>
            </a:r>
            <a:r>
              <a:rPr lang="en-GB" sz="2000" b="1" dirty="0"/>
              <a:t>the template</a:t>
            </a:r>
            <a:r>
              <a:rPr lang="en-GB" sz="2000" dirty="0"/>
              <a:t> you would like to use. </a:t>
            </a:r>
            <a:r>
              <a:rPr lang="en-GB" sz="2000" dirty="0" smtClean="0"/>
              <a:t>Click anywhere </a:t>
            </a:r>
            <a:r>
              <a:rPr lang="en-GB" sz="2000" dirty="0"/>
              <a:t>inside the </a:t>
            </a:r>
            <a:r>
              <a:rPr lang="en-GB" sz="2000" dirty="0" smtClean="0"/>
              <a:t>template.</a:t>
            </a:r>
          </a:p>
          <a:p>
            <a:pPr lvl="0"/>
            <a:r>
              <a:rPr lang="en-GB" sz="2000" b="1" dirty="0" smtClean="0"/>
              <a:t>To </a:t>
            </a:r>
            <a:r>
              <a:rPr lang="en-GB" sz="2000" b="1" dirty="0"/>
              <a:t>insert </a:t>
            </a:r>
            <a:r>
              <a:rPr lang="en-GB" sz="2000" b="1" dirty="0" smtClean="0"/>
              <a:t>a picture</a:t>
            </a:r>
            <a:r>
              <a:rPr lang="en-GB" sz="2000" b="1" dirty="0"/>
              <a:t>,</a:t>
            </a:r>
            <a:r>
              <a:rPr lang="en-GB" sz="2000" dirty="0"/>
              <a:t> </a:t>
            </a:r>
            <a:r>
              <a:rPr lang="en-GB" sz="2000" dirty="0" smtClean="0"/>
              <a:t>select </a:t>
            </a:r>
            <a:r>
              <a:rPr lang="en-GB" sz="2000" dirty="0"/>
              <a:t>‘Insert</a:t>
            </a:r>
            <a:r>
              <a:rPr lang="en-GB" sz="2000" dirty="0" smtClean="0"/>
              <a:t>’ on your menu bar and then click ‘Picture’.  Click </a:t>
            </a:r>
            <a:r>
              <a:rPr lang="en-GB" sz="2000" dirty="0"/>
              <a:t>on your chosen picture from your picture library, then click on ‘Insert’. </a:t>
            </a:r>
          </a:p>
          <a:p>
            <a:pPr lvl="0"/>
            <a:r>
              <a:rPr lang="en-GB" sz="2000" b="1" dirty="0"/>
              <a:t>Too big/too small?</a:t>
            </a:r>
            <a:r>
              <a:rPr lang="en-GB" sz="2000" dirty="0"/>
              <a:t> Decrease/increase photo size to fit over whole template via the corner </a:t>
            </a:r>
            <a:r>
              <a:rPr lang="en-GB" sz="2000" dirty="0" smtClean="0"/>
              <a:t>‘double </a:t>
            </a:r>
            <a:r>
              <a:rPr lang="en-GB" sz="2000" dirty="0"/>
              <a:t>ended </a:t>
            </a:r>
            <a:r>
              <a:rPr lang="en-GB" sz="2000" dirty="0" smtClean="0"/>
              <a:t>arrows’. </a:t>
            </a:r>
            <a:endParaRPr lang="en-GB" sz="2000" dirty="0"/>
          </a:p>
          <a:p>
            <a:pPr lvl="0"/>
            <a:r>
              <a:rPr lang="en-GB" sz="2000" b="1" dirty="0"/>
              <a:t>Not the right shape?</a:t>
            </a:r>
            <a:r>
              <a:rPr lang="en-GB" sz="2000" dirty="0"/>
              <a:t> Click on the </a:t>
            </a:r>
            <a:r>
              <a:rPr lang="en-GB" sz="2000" dirty="0" smtClean="0"/>
              <a:t>photo </a:t>
            </a:r>
            <a:r>
              <a:rPr lang="en-GB" sz="2000" dirty="0"/>
              <a:t>then click ‘Crop’ to cut the photo to fit the template. </a:t>
            </a:r>
          </a:p>
          <a:p>
            <a:pPr lvl="0"/>
            <a:r>
              <a:rPr lang="en-GB" sz="2000" b="1" dirty="0"/>
              <a:t>To </a:t>
            </a:r>
            <a:r>
              <a:rPr lang="en-GB" sz="2000" b="1" dirty="0" smtClean="0"/>
              <a:t>show </a:t>
            </a:r>
            <a:r>
              <a:rPr lang="en-GB" sz="2000" b="1" dirty="0"/>
              <a:t>the </a:t>
            </a:r>
            <a:r>
              <a:rPr lang="en-GB" sz="2000" b="1" dirty="0" smtClean="0"/>
              <a:t>text and logo on the template again, </a:t>
            </a:r>
            <a:r>
              <a:rPr lang="en-GB" sz="2000" dirty="0" smtClean="0"/>
              <a:t>click on the photo  and then right click your mouse – click ‘send to the back’. You will then see the text and logo on the photo.</a:t>
            </a:r>
            <a:endParaRPr lang="en-GB" sz="2000" dirty="0"/>
          </a:p>
          <a:p>
            <a:pPr lvl="0"/>
            <a:r>
              <a:rPr lang="en-GB" sz="2000" b="1" dirty="0"/>
              <a:t>To either delete or rewrite the text</a:t>
            </a:r>
            <a:r>
              <a:rPr lang="en-GB" sz="2000" dirty="0"/>
              <a:t> in the text </a:t>
            </a:r>
            <a:r>
              <a:rPr lang="en-GB" sz="2000" dirty="0" smtClean="0"/>
              <a:t>box/es</a:t>
            </a:r>
            <a:r>
              <a:rPr lang="en-GB" sz="2000" dirty="0"/>
              <a:t>, click in text box/es and overwrite or delete </a:t>
            </a:r>
            <a:r>
              <a:rPr lang="en-GB" sz="2000" dirty="0" smtClean="0"/>
              <a:t>text .</a:t>
            </a:r>
            <a:endParaRPr lang="en-GB" sz="2000" dirty="0"/>
          </a:p>
          <a:p>
            <a:pPr lvl="0"/>
            <a:r>
              <a:rPr lang="en-GB" sz="2000" b="1" dirty="0"/>
              <a:t>To reduce/expand the text box size</a:t>
            </a:r>
            <a:r>
              <a:rPr lang="en-GB" sz="2000" dirty="0"/>
              <a:t>, put your mouse over the circle at the edge of the box and drag inwards/outwards.</a:t>
            </a:r>
          </a:p>
          <a:p>
            <a:pPr lvl="0"/>
            <a:r>
              <a:rPr lang="en-GB" sz="2000" b="1" dirty="0"/>
              <a:t>To change text colour/size</a:t>
            </a:r>
            <a:r>
              <a:rPr lang="en-GB" sz="2000" dirty="0"/>
              <a:t>, highlight the text and amend as applicable via your font icon.  </a:t>
            </a:r>
          </a:p>
          <a:p>
            <a:pPr lvl="0"/>
            <a:r>
              <a:rPr lang="en-GB" sz="2000" b="1" dirty="0"/>
              <a:t>When you are happy with the completed design</a:t>
            </a:r>
            <a:r>
              <a:rPr lang="en-GB" sz="2000" dirty="0"/>
              <a:t>, click ‘CTRL’ and ‘A’. Then right click on mouse,  select ‘Group’, then click ‘Group’ from the </a:t>
            </a:r>
            <a:r>
              <a:rPr lang="en-GB" sz="2000" dirty="0" smtClean="0"/>
              <a:t>drop down </a:t>
            </a:r>
            <a:r>
              <a:rPr lang="en-GB" sz="2000" dirty="0"/>
              <a:t>menu.</a:t>
            </a:r>
          </a:p>
          <a:p>
            <a:pPr lvl="0"/>
            <a:r>
              <a:rPr lang="en-GB" sz="2000" b="1" dirty="0"/>
              <a:t>You now need to save the picture to upload to social media</a:t>
            </a:r>
            <a:r>
              <a:rPr lang="en-GB" sz="2000" dirty="0"/>
              <a:t>. So right click again on the whole graphic and select ‘save as picture</a:t>
            </a:r>
            <a:r>
              <a:rPr lang="en-GB" sz="2000" dirty="0" smtClean="0"/>
              <a:t>’. Name </a:t>
            </a:r>
            <a:r>
              <a:rPr lang="en-GB" sz="2000" dirty="0"/>
              <a:t>the file and save in a folder on your PC for uploading to social media accounts</a:t>
            </a:r>
            <a:r>
              <a:rPr lang="en-GB" sz="2000" dirty="0" smtClean="0"/>
              <a:t>.</a:t>
            </a:r>
          </a:p>
          <a:p>
            <a:r>
              <a:rPr lang="en-GB" sz="2000" b="1" dirty="0"/>
              <a:t>Hashtag – </a:t>
            </a:r>
            <a:r>
              <a:rPr lang="en-GB" sz="2000" dirty="0"/>
              <a:t>we would love for you to use the </a:t>
            </a:r>
            <a:r>
              <a:rPr lang="en-GB" sz="2000" dirty="0" smtClean="0"/>
              <a:t>hashtags </a:t>
            </a:r>
            <a:r>
              <a:rPr lang="en-GB" sz="2000" b="1" dirty="0"/>
              <a:t>#</a:t>
            </a:r>
            <a:r>
              <a:rPr lang="en-GB" sz="2000" b="1" dirty="0" err="1"/>
              <a:t>SupportAlmshouses</a:t>
            </a:r>
            <a:r>
              <a:rPr lang="en-GB" sz="2000" b="1" dirty="0"/>
              <a:t> </a:t>
            </a:r>
            <a:r>
              <a:rPr lang="en-GB" sz="2000" b="1" dirty="0" smtClean="0"/>
              <a:t>and </a:t>
            </a:r>
            <a:r>
              <a:rPr lang="en-GB" sz="2000" b="1" smtClean="0"/>
              <a:t>#almshouses </a:t>
            </a:r>
            <a:r>
              <a:rPr lang="en-GB" sz="2000" smtClean="0"/>
              <a:t>in </a:t>
            </a:r>
            <a:r>
              <a:rPr lang="en-GB" sz="2000"/>
              <a:t>your </a:t>
            </a:r>
            <a:r>
              <a:rPr lang="en-GB" sz="2000" smtClean="0"/>
              <a:t>post </a:t>
            </a:r>
            <a:r>
              <a:rPr lang="en-GB" sz="2000" dirty="0"/>
              <a:t>and tag us in </a:t>
            </a:r>
            <a:r>
              <a:rPr lang="en-GB" sz="2000" dirty="0" smtClean="0"/>
              <a:t> </a:t>
            </a:r>
            <a:r>
              <a:rPr lang="en-GB" sz="2000" b="1" dirty="0" smtClean="0"/>
              <a:t>@</a:t>
            </a:r>
            <a:r>
              <a:rPr lang="en-GB" sz="2000" b="1" dirty="0" err="1" smtClean="0"/>
              <a:t>AlmshouseAssoc</a:t>
            </a:r>
            <a:r>
              <a:rPr lang="en-GB" sz="2000" b="1" dirty="0" smtClean="0"/>
              <a:t> </a:t>
            </a:r>
            <a:r>
              <a:rPr lang="en-GB" sz="2000" dirty="0" smtClean="0"/>
              <a:t>(for </a:t>
            </a:r>
            <a:r>
              <a:rPr lang="en-GB" sz="2000" dirty="0"/>
              <a:t>twitter), @</a:t>
            </a:r>
            <a:r>
              <a:rPr lang="en-GB" sz="2000" dirty="0" err="1" smtClean="0"/>
              <a:t>TheAlmshouseAssociation</a:t>
            </a:r>
            <a:r>
              <a:rPr lang="en-GB" sz="2000" dirty="0" smtClean="0"/>
              <a:t> (for Facebook), @</a:t>
            </a:r>
            <a:r>
              <a:rPr lang="en-GB" sz="2000" dirty="0" err="1" smtClean="0"/>
              <a:t>almshouseassociation</a:t>
            </a:r>
            <a:r>
              <a:rPr lang="en-GB" sz="2000" dirty="0" smtClean="0"/>
              <a:t> (</a:t>
            </a:r>
            <a:r>
              <a:rPr lang="en-GB" sz="2000" dirty="0" err="1" smtClean="0"/>
              <a:t>linkedin</a:t>
            </a:r>
            <a:r>
              <a:rPr lang="en-GB" sz="2000" dirty="0" smtClean="0"/>
              <a:t>)</a:t>
            </a:r>
            <a:endParaRPr lang="en-GB" sz="2000" dirty="0"/>
          </a:p>
          <a:p>
            <a:pPr marL="0" lvl="0" indent="0" algn="ctr">
              <a:buNone/>
            </a:pPr>
            <a:r>
              <a:rPr lang="en-GB" sz="2800" b="1" dirty="0" smtClean="0"/>
              <a:t>Any </a:t>
            </a:r>
            <a:r>
              <a:rPr lang="en-GB" sz="2800" b="1" dirty="0"/>
              <a:t>problems, please give us a call and we will be happy to either talk you </a:t>
            </a:r>
            <a:r>
              <a:rPr lang="en-GB" sz="2800" b="1" dirty="0" smtClean="0"/>
              <a:t>through </a:t>
            </a:r>
            <a:r>
              <a:rPr lang="en-GB" sz="2800" b="1" dirty="0"/>
              <a:t>it or if you </a:t>
            </a:r>
            <a:r>
              <a:rPr lang="en-GB" sz="2800" b="1" dirty="0" smtClean="0"/>
              <a:t>send </a:t>
            </a:r>
            <a:r>
              <a:rPr lang="en-GB" sz="2800" b="1" dirty="0"/>
              <a:t>us your photo and caption we will be very happy do it for you </a:t>
            </a:r>
            <a:r>
              <a:rPr lang="en-GB" sz="2800" b="1" dirty="0" smtClean="0">
                <a:sym typeface="Wingdings" panose="05000000000000000000" pitchFamily="2" charset="2"/>
              </a:rPr>
              <a:t></a:t>
            </a:r>
            <a:endParaRPr lang="en-GB" sz="2800" dirty="0"/>
          </a:p>
        </p:txBody>
      </p:sp>
      <p:sp>
        <p:nvSpPr>
          <p:cNvPr id="5" name="Subtitle 2">
            <a:extLst>
              <a:ext uri="{FF2B5EF4-FFF2-40B4-BE49-F238E27FC236}">
                <a16:creationId xmlns:a16="http://schemas.microsoft.com/office/drawing/2014/main" id="{21406A40-DC53-DA48-B54E-10322DB59A2A}"/>
              </a:ext>
            </a:extLst>
          </p:cNvPr>
          <p:cNvSpPr txBox="1">
            <a:spLocks/>
          </p:cNvSpPr>
          <p:nvPr/>
        </p:nvSpPr>
        <p:spPr>
          <a:xfrm>
            <a:off x="449251" y="334900"/>
            <a:ext cx="9112760" cy="811976"/>
          </a:xfrm>
          <a:prstGeom prst="rect">
            <a:avLst/>
          </a:prstGeom>
        </p:spPr>
        <p:txBody>
          <a:bodyPr/>
          <a:lstStyle>
            <a:lvl1pPr marL="325069" indent="-325069" algn="l" defTabSz="1300277" rtl="0" eaLnBrk="1" latinLnBrk="0" hangingPunct="1">
              <a:lnSpc>
                <a:spcPct val="90000"/>
              </a:lnSpc>
              <a:spcBef>
                <a:spcPts val="1422"/>
              </a:spcBef>
              <a:buFont typeface="Arial" panose="020B0604020202020204" pitchFamily="34" charset="0"/>
              <a:buChar char="•"/>
              <a:defRPr sz="3982" kern="1200">
                <a:solidFill>
                  <a:schemeClr val="tx1"/>
                </a:solidFill>
                <a:latin typeface="+mn-lt"/>
                <a:ea typeface="+mn-ea"/>
                <a:cs typeface="+mn-cs"/>
              </a:defRPr>
            </a:lvl1pPr>
            <a:lvl2pPr marL="975208" indent="-325069" algn="l" defTabSz="1300277" rtl="0" eaLnBrk="1" latinLnBrk="0" hangingPunct="1">
              <a:lnSpc>
                <a:spcPct val="90000"/>
              </a:lnSpc>
              <a:spcBef>
                <a:spcPts val="711"/>
              </a:spcBef>
              <a:buFont typeface="Arial" panose="020B0604020202020204" pitchFamily="34" charset="0"/>
              <a:buChar char="•"/>
              <a:defRPr sz="3413" kern="1200">
                <a:solidFill>
                  <a:schemeClr val="tx1"/>
                </a:solidFill>
                <a:latin typeface="+mn-lt"/>
                <a:ea typeface="+mn-ea"/>
                <a:cs typeface="+mn-cs"/>
              </a:defRPr>
            </a:lvl2pPr>
            <a:lvl3pPr marL="1625346" indent="-325069" algn="l" defTabSz="1300277" rtl="0" eaLnBrk="1" latinLnBrk="0" hangingPunct="1">
              <a:lnSpc>
                <a:spcPct val="90000"/>
              </a:lnSpc>
              <a:spcBef>
                <a:spcPts val="711"/>
              </a:spcBef>
              <a:buFont typeface="Arial" panose="020B0604020202020204" pitchFamily="34" charset="0"/>
              <a:buChar char="•"/>
              <a:defRPr sz="2844" kern="1200">
                <a:solidFill>
                  <a:schemeClr val="tx1"/>
                </a:solidFill>
                <a:latin typeface="+mn-lt"/>
                <a:ea typeface="+mn-ea"/>
                <a:cs typeface="+mn-cs"/>
              </a:defRPr>
            </a:lvl3pPr>
            <a:lvl4pPr marL="2275484"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4pPr>
            <a:lvl5pPr marL="2925623"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5pPr>
            <a:lvl6pPr marL="3575761"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5900"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038"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176"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a:lstStyle>
          <a:p>
            <a:pPr marL="0" indent="0">
              <a:buNone/>
            </a:pPr>
            <a:r>
              <a:rPr lang="en-US" dirty="0" smtClean="0"/>
              <a:t>Twitter, Facebook and LinkedIn template</a:t>
            </a:r>
            <a:endParaRPr lang="en-US" dirty="0"/>
          </a:p>
        </p:txBody>
      </p:sp>
      <p:pic>
        <p:nvPicPr>
          <p:cNvPr id="6" name="Picture 5" descr="Text&#10;&#10;Description automatically generated">
            <a:extLst>
              <a:ext uri="{FF2B5EF4-FFF2-40B4-BE49-F238E27FC236}">
                <a16:creationId xmlns:a16="http://schemas.microsoft.com/office/drawing/2014/main" id="{63771EA2-396F-2B49-9BC4-752FF0FD5E6F}"/>
              </a:ext>
            </a:extLst>
          </p:cNvPr>
          <p:cNvPicPr>
            <a:picLocks noChangeAspect="1"/>
          </p:cNvPicPr>
          <p:nvPr/>
        </p:nvPicPr>
        <p:blipFill>
          <a:blip r:embed="rId2"/>
          <a:stretch>
            <a:fillRect/>
          </a:stretch>
        </p:blipFill>
        <p:spPr>
          <a:xfrm>
            <a:off x="12677613" y="288405"/>
            <a:ext cx="2517090" cy="1911239"/>
          </a:xfrm>
          <a:prstGeom prst="rect">
            <a:avLst/>
          </a:prstGeom>
        </p:spPr>
      </p:pic>
    </p:spTree>
    <p:extLst>
      <p:ext uri="{BB962C8B-B14F-4D97-AF65-F5344CB8AC3E}">
        <p14:creationId xmlns:p14="http://schemas.microsoft.com/office/powerpoint/2010/main" val="2004841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pic>
        <p:nvPicPr>
          <p:cNvPr id="3" name="Picture 2" descr="Shape, rectangle&#10;&#10;Description automatically generated">
            <a:extLst>
              <a:ext uri="{FF2B5EF4-FFF2-40B4-BE49-F238E27FC236}">
                <a16:creationId xmlns:a16="http://schemas.microsoft.com/office/drawing/2014/main" id="{C9E17F91-144C-E049-91D6-C06EAAF33E7C}"/>
              </a:ext>
            </a:extLst>
          </p:cNvPr>
          <p:cNvPicPr>
            <a:picLocks noChangeAspect="1"/>
          </p:cNvPicPr>
          <p:nvPr/>
        </p:nvPicPr>
        <p:blipFill>
          <a:blip r:embed="rId2"/>
          <a:stretch>
            <a:fillRect/>
          </a:stretch>
        </p:blipFill>
        <p:spPr>
          <a:xfrm>
            <a:off x="617" y="0"/>
            <a:ext cx="15237179" cy="8570913"/>
          </a:xfrm>
          <a:prstGeom prst="rect">
            <a:avLst/>
          </a:prstGeom>
        </p:spPr>
      </p:pic>
      <p:sp>
        <p:nvSpPr>
          <p:cNvPr id="4" name="Subtitle 2">
            <a:extLst>
              <a:ext uri="{FF2B5EF4-FFF2-40B4-BE49-F238E27FC236}">
                <a16:creationId xmlns:a16="http://schemas.microsoft.com/office/drawing/2014/main" id="{43E8ED0A-A735-C64A-B521-ADA45D09F24E}"/>
              </a:ext>
            </a:extLst>
          </p:cNvPr>
          <p:cNvSpPr txBox="1">
            <a:spLocks/>
          </p:cNvSpPr>
          <p:nvPr/>
        </p:nvSpPr>
        <p:spPr>
          <a:xfrm>
            <a:off x="2743001" y="3229712"/>
            <a:ext cx="9752410" cy="1264796"/>
          </a:xfrm>
          <a:prstGeom prst="rect">
            <a:avLst/>
          </a:prstGeom>
        </p:spPr>
        <p:txBody>
          <a:bodyPr/>
          <a:lstStyle>
            <a:lvl1pPr marL="265793" indent="-265793" algn="l" defTabSz="1063173" rtl="0" eaLnBrk="1" latinLnBrk="0" hangingPunct="1">
              <a:lnSpc>
                <a:spcPct val="90000"/>
              </a:lnSpc>
              <a:spcBef>
                <a:spcPts val="1163"/>
              </a:spcBef>
              <a:buFont typeface="Arial" panose="020B0604020202020204" pitchFamily="34" charset="0"/>
              <a:buChar char="•"/>
              <a:defRPr sz="3256" kern="1200">
                <a:solidFill>
                  <a:schemeClr val="tx1"/>
                </a:solidFill>
                <a:latin typeface="+mn-lt"/>
                <a:ea typeface="+mn-ea"/>
                <a:cs typeface="+mn-cs"/>
              </a:defRPr>
            </a:lvl1pPr>
            <a:lvl2pPr marL="797380" indent="-265793" algn="l" defTabSz="1063173" rtl="0" eaLnBrk="1" latinLnBrk="0" hangingPunct="1">
              <a:lnSpc>
                <a:spcPct val="90000"/>
              </a:lnSpc>
              <a:spcBef>
                <a:spcPts val="581"/>
              </a:spcBef>
              <a:buFont typeface="Arial" panose="020B0604020202020204" pitchFamily="34" charset="0"/>
              <a:buChar char="•"/>
              <a:defRPr sz="2790" kern="1200">
                <a:solidFill>
                  <a:schemeClr val="tx1"/>
                </a:solidFill>
                <a:latin typeface="+mn-lt"/>
                <a:ea typeface="+mn-ea"/>
                <a:cs typeface="+mn-cs"/>
              </a:defRPr>
            </a:lvl2pPr>
            <a:lvl3pPr marL="1328966" indent="-265793" algn="l" defTabSz="1063173" rtl="0" eaLnBrk="1" latinLnBrk="0" hangingPunct="1">
              <a:lnSpc>
                <a:spcPct val="90000"/>
              </a:lnSpc>
              <a:spcBef>
                <a:spcPts val="581"/>
              </a:spcBef>
              <a:buFont typeface="Arial" panose="020B0604020202020204" pitchFamily="34" charset="0"/>
              <a:buChar char="•"/>
              <a:defRPr sz="2325" kern="1200">
                <a:solidFill>
                  <a:schemeClr val="tx1"/>
                </a:solidFill>
                <a:latin typeface="+mn-lt"/>
                <a:ea typeface="+mn-ea"/>
                <a:cs typeface="+mn-cs"/>
              </a:defRPr>
            </a:lvl3pPr>
            <a:lvl4pPr marL="1860553"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4pPr>
            <a:lvl5pPr marL="2392139"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5pPr>
            <a:lvl6pPr marL="2923725"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6pPr>
            <a:lvl7pPr marL="3455312"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7pPr>
            <a:lvl8pPr marL="3986898"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8pPr>
            <a:lvl9pPr marL="4518485"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9pPr>
          </a:lstStyle>
          <a:p>
            <a:pPr marL="0" indent="0" algn="ctr">
              <a:buNone/>
            </a:pPr>
            <a:r>
              <a:rPr lang="en-US" dirty="0"/>
              <a:t>Add image and send to the back in layers </a:t>
            </a:r>
            <a:br>
              <a:rPr lang="en-US" dirty="0"/>
            </a:br>
            <a:r>
              <a:rPr lang="en-US" dirty="0"/>
              <a:t>(arrange tool) then delete this text</a:t>
            </a:r>
          </a:p>
        </p:txBody>
      </p:sp>
      <p:sp>
        <p:nvSpPr>
          <p:cNvPr id="6" name="Subtitle 2">
            <a:extLst>
              <a:ext uri="{FF2B5EF4-FFF2-40B4-BE49-F238E27FC236}">
                <a16:creationId xmlns:a16="http://schemas.microsoft.com/office/drawing/2014/main" id="{3E5CD63C-8055-2542-B998-893220471BA1}"/>
              </a:ext>
            </a:extLst>
          </p:cNvPr>
          <p:cNvSpPr txBox="1">
            <a:spLocks/>
          </p:cNvSpPr>
          <p:nvPr/>
        </p:nvSpPr>
        <p:spPr>
          <a:xfrm>
            <a:off x="236032" y="6797692"/>
            <a:ext cx="5013938" cy="3139432"/>
          </a:xfrm>
          <a:prstGeom prst="rect">
            <a:avLst/>
          </a:prstGeom>
        </p:spPr>
        <p:txBody>
          <a:bodyPr/>
          <a:lstStyle>
            <a:lvl1pPr marL="325069" indent="-325069" algn="l" defTabSz="1300277" rtl="0" eaLnBrk="1" latinLnBrk="0" hangingPunct="1">
              <a:lnSpc>
                <a:spcPct val="90000"/>
              </a:lnSpc>
              <a:spcBef>
                <a:spcPts val="1422"/>
              </a:spcBef>
              <a:buFont typeface="Arial" panose="020B0604020202020204" pitchFamily="34" charset="0"/>
              <a:buChar char="•"/>
              <a:defRPr sz="3982" kern="1200">
                <a:solidFill>
                  <a:schemeClr val="tx1"/>
                </a:solidFill>
                <a:latin typeface="+mn-lt"/>
                <a:ea typeface="+mn-ea"/>
                <a:cs typeface="+mn-cs"/>
              </a:defRPr>
            </a:lvl1pPr>
            <a:lvl2pPr marL="975208" indent="-325069" algn="l" defTabSz="1300277" rtl="0" eaLnBrk="1" latinLnBrk="0" hangingPunct="1">
              <a:lnSpc>
                <a:spcPct val="90000"/>
              </a:lnSpc>
              <a:spcBef>
                <a:spcPts val="711"/>
              </a:spcBef>
              <a:buFont typeface="Arial" panose="020B0604020202020204" pitchFamily="34" charset="0"/>
              <a:buChar char="•"/>
              <a:defRPr sz="3413" kern="1200">
                <a:solidFill>
                  <a:schemeClr val="tx1"/>
                </a:solidFill>
                <a:latin typeface="+mn-lt"/>
                <a:ea typeface="+mn-ea"/>
                <a:cs typeface="+mn-cs"/>
              </a:defRPr>
            </a:lvl2pPr>
            <a:lvl3pPr marL="1625346" indent="-325069" algn="l" defTabSz="1300277" rtl="0" eaLnBrk="1" latinLnBrk="0" hangingPunct="1">
              <a:lnSpc>
                <a:spcPct val="90000"/>
              </a:lnSpc>
              <a:spcBef>
                <a:spcPts val="711"/>
              </a:spcBef>
              <a:buFont typeface="Arial" panose="020B0604020202020204" pitchFamily="34" charset="0"/>
              <a:buChar char="•"/>
              <a:defRPr sz="2844" kern="1200">
                <a:solidFill>
                  <a:schemeClr val="tx1"/>
                </a:solidFill>
                <a:latin typeface="+mn-lt"/>
                <a:ea typeface="+mn-ea"/>
                <a:cs typeface="+mn-cs"/>
              </a:defRPr>
            </a:lvl3pPr>
            <a:lvl4pPr marL="2275484"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4pPr>
            <a:lvl5pPr marL="2925623"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5pPr>
            <a:lvl6pPr marL="3575761"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5900"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038"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176"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a:lstStyle>
          <a:p>
            <a:pPr marL="0" indent="0" algn="ctr">
              <a:buNone/>
            </a:pPr>
            <a:r>
              <a:rPr lang="en-US" dirty="0"/>
              <a:t>Add logo here</a:t>
            </a:r>
            <a:br>
              <a:rPr lang="en-US" dirty="0"/>
            </a:br>
            <a:r>
              <a:rPr lang="en-US" dirty="0"/>
              <a:t>(delete this text)</a:t>
            </a:r>
          </a:p>
        </p:txBody>
      </p:sp>
    </p:spTree>
    <p:extLst>
      <p:ext uri="{BB962C8B-B14F-4D97-AF65-F5344CB8AC3E}">
        <p14:creationId xmlns:p14="http://schemas.microsoft.com/office/powerpoint/2010/main" val="3403840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pic>
        <p:nvPicPr>
          <p:cNvPr id="3" name="Picture 2" descr="A picture containing shape&#10;&#10;Description automatically generated">
            <a:extLst>
              <a:ext uri="{FF2B5EF4-FFF2-40B4-BE49-F238E27FC236}">
                <a16:creationId xmlns:a16="http://schemas.microsoft.com/office/drawing/2014/main" id="{353EA649-91E6-7445-81EC-E67F4516CB4B}"/>
              </a:ext>
            </a:extLst>
          </p:cNvPr>
          <p:cNvPicPr>
            <a:picLocks noChangeAspect="1"/>
          </p:cNvPicPr>
          <p:nvPr/>
        </p:nvPicPr>
        <p:blipFill>
          <a:blip r:embed="rId2"/>
          <a:stretch>
            <a:fillRect/>
          </a:stretch>
        </p:blipFill>
        <p:spPr>
          <a:xfrm>
            <a:off x="617" y="0"/>
            <a:ext cx="15237179" cy="8570913"/>
          </a:xfrm>
          <a:prstGeom prst="rect">
            <a:avLst/>
          </a:prstGeom>
        </p:spPr>
      </p:pic>
      <p:sp>
        <p:nvSpPr>
          <p:cNvPr id="4" name="Subtitle 2">
            <a:extLst>
              <a:ext uri="{FF2B5EF4-FFF2-40B4-BE49-F238E27FC236}">
                <a16:creationId xmlns:a16="http://schemas.microsoft.com/office/drawing/2014/main" id="{8B01E6D5-3D6B-C24F-8507-DB9DDBEAC299}"/>
              </a:ext>
            </a:extLst>
          </p:cNvPr>
          <p:cNvSpPr txBox="1">
            <a:spLocks/>
          </p:cNvSpPr>
          <p:nvPr/>
        </p:nvSpPr>
        <p:spPr>
          <a:xfrm>
            <a:off x="2743001" y="3229712"/>
            <a:ext cx="9752410" cy="1264796"/>
          </a:xfrm>
          <a:prstGeom prst="rect">
            <a:avLst/>
          </a:prstGeom>
        </p:spPr>
        <p:txBody>
          <a:bodyPr/>
          <a:lstStyle>
            <a:lvl1pPr marL="265793" indent="-265793" algn="l" defTabSz="1063173" rtl="0" eaLnBrk="1" latinLnBrk="0" hangingPunct="1">
              <a:lnSpc>
                <a:spcPct val="90000"/>
              </a:lnSpc>
              <a:spcBef>
                <a:spcPts val="1163"/>
              </a:spcBef>
              <a:buFont typeface="Arial" panose="020B0604020202020204" pitchFamily="34" charset="0"/>
              <a:buChar char="•"/>
              <a:defRPr sz="3256" kern="1200">
                <a:solidFill>
                  <a:schemeClr val="tx1"/>
                </a:solidFill>
                <a:latin typeface="+mn-lt"/>
                <a:ea typeface="+mn-ea"/>
                <a:cs typeface="+mn-cs"/>
              </a:defRPr>
            </a:lvl1pPr>
            <a:lvl2pPr marL="797380" indent="-265793" algn="l" defTabSz="1063173" rtl="0" eaLnBrk="1" latinLnBrk="0" hangingPunct="1">
              <a:lnSpc>
                <a:spcPct val="90000"/>
              </a:lnSpc>
              <a:spcBef>
                <a:spcPts val="581"/>
              </a:spcBef>
              <a:buFont typeface="Arial" panose="020B0604020202020204" pitchFamily="34" charset="0"/>
              <a:buChar char="•"/>
              <a:defRPr sz="2790" kern="1200">
                <a:solidFill>
                  <a:schemeClr val="tx1"/>
                </a:solidFill>
                <a:latin typeface="+mn-lt"/>
                <a:ea typeface="+mn-ea"/>
                <a:cs typeface="+mn-cs"/>
              </a:defRPr>
            </a:lvl2pPr>
            <a:lvl3pPr marL="1328966" indent="-265793" algn="l" defTabSz="1063173" rtl="0" eaLnBrk="1" latinLnBrk="0" hangingPunct="1">
              <a:lnSpc>
                <a:spcPct val="90000"/>
              </a:lnSpc>
              <a:spcBef>
                <a:spcPts val="581"/>
              </a:spcBef>
              <a:buFont typeface="Arial" panose="020B0604020202020204" pitchFamily="34" charset="0"/>
              <a:buChar char="•"/>
              <a:defRPr sz="2325" kern="1200">
                <a:solidFill>
                  <a:schemeClr val="tx1"/>
                </a:solidFill>
                <a:latin typeface="+mn-lt"/>
                <a:ea typeface="+mn-ea"/>
                <a:cs typeface="+mn-cs"/>
              </a:defRPr>
            </a:lvl3pPr>
            <a:lvl4pPr marL="1860553"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4pPr>
            <a:lvl5pPr marL="2392139"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5pPr>
            <a:lvl6pPr marL="2923725"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6pPr>
            <a:lvl7pPr marL="3455312"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7pPr>
            <a:lvl8pPr marL="3986898"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8pPr>
            <a:lvl9pPr marL="4518485"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9pPr>
          </a:lstStyle>
          <a:p>
            <a:pPr marL="0" indent="0" algn="ctr">
              <a:buNone/>
            </a:pPr>
            <a:r>
              <a:rPr lang="en-US" dirty="0"/>
              <a:t>Add image and send to the back in layers </a:t>
            </a:r>
            <a:br>
              <a:rPr lang="en-US" dirty="0"/>
            </a:br>
            <a:r>
              <a:rPr lang="en-US" dirty="0"/>
              <a:t>(arrange tool) then delete this text</a:t>
            </a:r>
          </a:p>
        </p:txBody>
      </p:sp>
    </p:spTree>
    <p:extLst>
      <p:ext uri="{BB962C8B-B14F-4D97-AF65-F5344CB8AC3E}">
        <p14:creationId xmlns:p14="http://schemas.microsoft.com/office/powerpoint/2010/main" val="151857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pic>
        <p:nvPicPr>
          <p:cNvPr id="3" name="Picture 2" descr="Shape, rectangle&#10;&#10;Description automatically generated">
            <a:extLst>
              <a:ext uri="{FF2B5EF4-FFF2-40B4-BE49-F238E27FC236}">
                <a16:creationId xmlns:a16="http://schemas.microsoft.com/office/drawing/2014/main" id="{44CBA2FB-BBF2-5D4B-867A-EC6B05F58F0A}"/>
              </a:ext>
            </a:extLst>
          </p:cNvPr>
          <p:cNvPicPr>
            <a:picLocks noChangeAspect="1"/>
          </p:cNvPicPr>
          <p:nvPr/>
        </p:nvPicPr>
        <p:blipFill>
          <a:blip r:embed="rId2"/>
          <a:stretch>
            <a:fillRect/>
          </a:stretch>
        </p:blipFill>
        <p:spPr>
          <a:xfrm>
            <a:off x="617" y="0"/>
            <a:ext cx="15237179" cy="8570913"/>
          </a:xfrm>
          <a:prstGeom prst="rect">
            <a:avLst/>
          </a:prstGeom>
        </p:spPr>
      </p:pic>
      <p:sp>
        <p:nvSpPr>
          <p:cNvPr id="4" name="Subtitle 2">
            <a:extLst>
              <a:ext uri="{FF2B5EF4-FFF2-40B4-BE49-F238E27FC236}">
                <a16:creationId xmlns:a16="http://schemas.microsoft.com/office/drawing/2014/main" id="{062337BE-B1C8-D640-A699-B5C5763B6419}"/>
              </a:ext>
            </a:extLst>
          </p:cNvPr>
          <p:cNvSpPr txBox="1">
            <a:spLocks/>
          </p:cNvSpPr>
          <p:nvPr/>
        </p:nvSpPr>
        <p:spPr>
          <a:xfrm>
            <a:off x="2743001" y="3229712"/>
            <a:ext cx="9752410" cy="1264796"/>
          </a:xfrm>
          <a:prstGeom prst="rect">
            <a:avLst/>
          </a:prstGeom>
        </p:spPr>
        <p:txBody>
          <a:bodyPr/>
          <a:lstStyle>
            <a:lvl1pPr marL="265793" indent="-265793" algn="l" defTabSz="1063173" rtl="0" eaLnBrk="1" latinLnBrk="0" hangingPunct="1">
              <a:lnSpc>
                <a:spcPct val="90000"/>
              </a:lnSpc>
              <a:spcBef>
                <a:spcPts val="1163"/>
              </a:spcBef>
              <a:buFont typeface="Arial" panose="020B0604020202020204" pitchFamily="34" charset="0"/>
              <a:buChar char="•"/>
              <a:defRPr sz="3256" kern="1200">
                <a:solidFill>
                  <a:schemeClr val="tx1"/>
                </a:solidFill>
                <a:latin typeface="+mn-lt"/>
                <a:ea typeface="+mn-ea"/>
                <a:cs typeface="+mn-cs"/>
              </a:defRPr>
            </a:lvl1pPr>
            <a:lvl2pPr marL="797380" indent="-265793" algn="l" defTabSz="1063173" rtl="0" eaLnBrk="1" latinLnBrk="0" hangingPunct="1">
              <a:lnSpc>
                <a:spcPct val="90000"/>
              </a:lnSpc>
              <a:spcBef>
                <a:spcPts val="581"/>
              </a:spcBef>
              <a:buFont typeface="Arial" panose="020B0604020202020204" pitchFamily="34" charset="0"/>
              <a:buChar char="•"/>
              <a:defRPr sz="2790" kern="1200">
                <a:solidFill>
                  <a:schemeClr val="tx1"/>
                </a:solidFill>
                <a:latin typeface="+mn-lt"/>
                <a:ea typeface="+mn-ea"/>
                <a:cs typeface="+mn-cs"/>
              </a:defRPr>
            </a:lvl2pPr>
            <a:lvl3pPr marL="1328966" indent="-265793" algn="l" defTabSz="1063173" rtl="0" eaLnBrk="1" latinLnBrk="0" hangingPunct="1">
              <a:lnSpc>
                <a:spcPct val="90000"/>
              </a:lnSpc>
              <a:spcBef>
                <a:spcPts val="581"/>
              </a:spcBef>
              <a:buFont typeface="Arial" panose="020B0604020202020204" pitchFamily="34" charset="0"/>
              <a:buChar char="•"/>
              <a:defRPr sz="2325" kern="1200">
                <a:solidFill>
                  <a:schemeClr val="tx1"/>
                </a:solidFill>
                <a:latin typeface="+mn-lt"/>
                <a:ea typeface="+mn-ea"/>
                <a:cs typeface="+mn-cs"/>
              </a:defRPr>
            </a:lvl3pPr>
            <a:lvl4pPr marL="1860553"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4pPr>
            <a:lvl5pPr marL="2392139"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5pPr>
            <a:lvl6pPr marL="2923725"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6pPr>
            <a:lvl7pPr marL="3455312"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7pPr>
            <a:lvl8pPr marL="3986898"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8pPr>
            <a:lvl9pPr marL="4518485"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9pPr>
          </a:lstStyle>
          <a:p>
            <a:pPr marL="0" indent="0" algn="ctr">
              <a:buNone/>
            </a:pPr>
            <a:r>
              <a:rPr lang="en-US" dirty="0"/>
              <a:t>Add image and send to the back in layers </a:t>
            </a:r>
            <a:br>
              <a:rPr lang="en-US" dirty="0"/>
            </a:br>
            <a:r>
              <a:rPr lang="en-US" dirty="0"/>
              <a:t>(arrange tool) then delete this text</a:t>
            </a:r>
          </a:p>
        </p:txBody>
      </p:sp>
      <p:sp>
        <p:nvSpPr>
          <p:cNvPr id="5" name="TextBox 4">
            <a:extLst>
              <a:ext uri="{FF2B5EF4-FFF2-40B4-BE49-F238E27FC236}">
                <a16:creationId xmlns:a16="http://schemas.microsoft.com/office/drawing/2014/main" id="{0AEB57D6-4E87-2048-91D6-B8A6606FE543}"/>
              </a:ext>
            </a:extLst>
          </p:cNvPr>
          <p:cNvSpPr txBox="1"/>
          <p:nvPr/>
        </p:nvSpPr>
        <p:spPr>
          <a:xfrm>
            <a:off x="818691" y="6695232"/>
            <a:ext cx="10652389" cy="1323439"/>
          </a:xfrm>
          <a:prstGeom prst="rect">
            <a:avLst/>
          </a:prstGeom>
          <a:noFill/>
        </p:spPr>
        <p:txBody>
          <a:bodyPr wrap="square" rtlCol="0">
            <a:spAutoFit/>
          </a:bodyPr>
          <a:lstStyle/>
          <a:p>
            <a:r>
              <a:rPr lang="en-US" sz="4000" dirty="0">
                <a:latin typeface="Anodina Light" pitchFamily="2" charset="77"/>
              </a:rPr>
              <a:t>Insert text here (headline or image caption) –centred vertically in white space</a:t>
            </a:r>
          </a:p>
        </p:txBody>
      </p:sp>
    </p:spTree>
    <p:extLst>
      <p:ext uri="{BB962C8B-B14F-4D97-AF65-F5344CB8AC3E}">
        <p14:creationId xmlns:p14="http://schemas.microsoft.com/office/powerpoint/2010/main" val="3866513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pic>
        <p:nvPicPr>
          <p:cNvPr id="3" name="Picture 2" descr="Yellow flowers on a black background&#10;&#10;Description automatically generated with medium confidence">
            <a:extLst>
              <a:ext uri="{FF2B5EF4-FFF2-40B4-BE49-F238E27FC236}">
                <a16:creationId xmlns:a16="http://schemas.microsoft.com/office/drawing/2014/main" id="{2B7E17E5-429F-A34A-8FA0-F3730AA363A4}"/>
              </a:ext>
            </a:extLst>
          </p:cNvPr>
          <p:cNvPicPr>
            <a:picLocks noChangeAspect="1"/>
          </p:cNvPicPr>
          <p:nvPr/>
        </p:nvPicPr>
        <p:blipFill>
          <a:blip r:embed="rId2"/>
          <a:stretch>
            <a:fillRect/>
          </a:stretch>
        </p:blipFill>
        <p:spPr>
          <a:xfrm>
            <a:off x="617" y="0"/>
            <a:ext cx="15237179" cy="8570913"/>
          </a:xfrm>
          <a:prstGeom prst="rect">
            <a:avLst/>
          </a:prstGeom>
        </p:spPr>
      </p:pic>
      <p:sp>
        <p:nvSpPr>
          <p:cNvPr id="4" name="Subtitle 2">
            <a:extLst>
              <a:ext uri="{FF2B5EF4-FFF2-40B4-BE49-F238E27FC236}">
                <a16:creationId xmlns:a16="http://schemas.microsoft.com/office/drawing/2014/main" id="{AF5ABB65-D31C-B54C-8042-9632350DB694}"/>
              </a:ext>
            </a:extLst>
          </p:cNvPr>
          <p:cNvSpPr txBox="1">
            <a:spLocks/>
          </p:cNvSpPr>
          <p:nvPr/>
        </p:nvSpPr>
        <p:spPr>
          <a:xfrm>
            <a:off x="2805632" y="3793383"/>
            <a:ext cx="9752410" cy="1264796"/>
          </a:xfrm>
          <a:prstGeom prst="rect">
            <a:avLst/>
          </a:prstGeom>
        </p:spPr>
        <p:txBody>
          <a:bodyPr/>
          <a:lstStyle>
            <a:lvl1pPr marL="265793" indent="-265793" algn="l" defTabSz="1063173" rtl="0" eaLnBrk="1" latinLnBrk="0" hangingPunct="1">
              <a:lnSpc>
                <a:spcPct val="90000"/>
              </a:lnSpc>
              <a:spcBef>
                <a:spcPts val="1163"/>
              </a:spcBef>
              <a:buFont typeface="Arial" panose="020B0604020202020204" pitchFamily="34" charset="0"/>
              <a:buChar char="•"/>
              <a:defRPr sz="3256" kern="1200">
                <a:solidFill>
                  <a:schemeClr val="tx1"/>
                </a:solidFill>
                <a:latin typeface="+mn-lt"/>
                <a:ea typeface="+mn-ea"/>
                <a:cs typeface="+mn-cs"/>
              </a:defRPr>
            </a:lvl1pPr>
            <a:lvl2pPr marL="797380" indent="-265793" algn="l" defTabSz="1063173" rtl="0" eaLnBrk="1" latinLnBrk="0" hangingPunct="1">
              <a:lnSpc>
                <a:spcPct val="90000"/>
              </a:lnSpc>
              <a:spcBef>
                <a:spcPts val="581"/>
              </a:spcBef>
              <a:buFont typeface="Arial" panose="020B0604020202020204" pitchFamily="34" charset="0"/>
              <a:buChar char="•"/>
              <a:defRPr sz="2790" kern="1200">
                <a:solidFill>
                  <a:schemeClr val="tx1"/>
                </a:solidFill>
                <a:latin typeface="+mn-lt"/>
                <a:ea typeface="+mn-ea"/>
                <a:cs typeface="+mn-cs"/>
              </a:defRPr>
            </a:lvl2pPr>
            <a:lvl3pPr marL="1328966" indent="-265793" algn="l" defTabSz="1063173" rtl="0" eaLnBrk="1" latinLnBrk="0" hangingPunct="1">
              <a:lnSpc>
                <a:spcPct val="90000"/>
              </a:lnSpc>
              <a:spcBef>
                <a:spcPts val="581"/>
              </a:spcBef>
              <a:buFont typeface="Arial" panose="020B0604020202020204" pitchFamily="34" charset="0"/>
              <a:buChar char="•"/>
              <a:defRPr sz="2325" kern="1200">
                <a:solidFill>
                  <a:schemeClr val="tx1"/>
                </a:solidFill>
                <a:latin typeface="+mn-lt"/>
                <a:ea typeface="+mn-ea"/>
                <a:cs typeface="+mn-cs"/>
              </a:defRPr>
            </a:lvl3pPr>
            <a:lvl4pPr marL="1860553"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4pPr>
            <a:lvl5pPr marL="2392139"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5pPr>
            <a:lvl6pPr marL="2923725"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6pPr>
            <a:lvl7pPr marL="3455312"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7pPr>
            <a:lvl8pPr marL="3986898"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8pPr>
            <a:lvl9pPr marL="4518485"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9pPr>
          </a:lstStyle>
          <a:p>
            <a:pPr marL="0" indent="0" algn="ctr">
              <a:buNone/>
            </a:pPr>
            <a:r>
              <a:rPr lang="en-US" dirty="0"/>
              <a:t>Add image and send to the back in layers </a:t>
            </a:r>
            <a:br>
              <a:rPr lang="en-US" dirty="0"/>
            </a:br>
            <a:r>
              <a:rPr lang="en-US" dirty="0"/>
              <a:t>(arrange tool) then delete this text</a:t>
            </a:r>
          </a:p>
        </p:txBody>
      </p:sp>
      <p:sp>
        <p:nvSpPr>
          <p:cNvPr id="5" name="Subtitle 2">
            <a:extLst>
              <a:ext uri="{FF2B5EF4-FFF2-40B4-BE49-F238E27FC236}">
                <a16:creationId xmlns:a16="http://schemas.microsoft.com/office/drawing/2014/main" id="{C9A03B4C-CE94-8940-977F-C2EDA070F5DC}"/>
              </a:ext>
            </a:extLst>
          </p:cNvPr>
          <p:cNvSpPr txBox="1">
            <a:spLocks/>
          </p:cNvSpPr>
          <p:nvPr/>
        </p:nvSpPr>
        <p:spPr>
          <a:xfrm>
            <a:off x="12492945" y="6049399"/>
            <a:ext cx="1808922" cy="871610"/>
          </a:xfrm>
          <a:prstGeom prst="rect">
            <a:avLst/>
          </a:prstGeom>
        </p:spPr>
        <p:txBody>
          <a:bodyPr/>
          <a:lstStyle>
            <a:lvl1pPr marL="325069" indent="-325069" algn="l" defTabSz="1300277" rtl="0" eaLnBrk="1" latinLnBrk="0" hangingPunct="1">
              <a:lnSpc>
                <a:spcPct val="90000"/>
              </a:lnSpc>
              <a:spcBef>
                <a:spcPts val="1422"/>
              </a:spcBef>
              <a:buFont typeface="Arial" panose="020B0604020202020204" pitchFamily="34" charset="0"/>
              <a:buChar char="•"/>
              <a:defRPr sz="3982" kern="1200">
                <a:solidFill>
                  <a:schemeClr val="tx1"/>
                </a:solidFill>
                <a:latin typeface="+mn-lt"/>
                <a:ea typeface="+mn-ea"/>
                <a:cs typeface="+mn-cs"/>
              </a:defRPr>
            </a:lvl1pPr>
            <a:lvl2pPr marL="975208" indent="-325069" algn="l" defTabSz="1300277" rtl="0" eaLnBrk="1" latinLnBrk="0" hangingPunct="1">
              <a:lnSpc>
                <a:spcPct val="90000"/>
              </a:lnSpc>
              <a:spcBef>
                <a:spcPts val="711"/>
              </a:spcBef>
              <a:buFont typeface="Arial" panose="020B0604020202020204" pitchFamily="34" charset="0"/>
              <a:buChar char="•"/>
              <a:defRPr sz="3413" kern="1200">
                <a:solidFill>
                  <a:schemeClr val="tx1"/>
                </a:solidFill>
                <a:latin typeface="+mn-lt"/>
                <a:ea typeface="+mn-ea"/>
                <a:cs typeface="+mn-cs"/>
              </a:defRPr>
            </a:lvl2pPr>
            <a:lvl3pPr marL="1625346" indent="-325069" algn="l" defTabSz="1300277" rtl="0" eaLnBrk="1" latinLnBrk="0" hangingPunct="1">
              <a:lnSpc>
                <a:spcPct val="90000"/>
              </a:lnSpc>
              <a:spcBef>
                <a:spcPts val="711"/>
              </a:spcBef>
              <a:buFont typeface="Arial" panose="020B0604020202020204" pitchFamily="34" charset="0"/>
              <a:buChar char="•"/>
              <a:defRPr sz="2844" kern="1200">
                <a:solidFill>
                  <a:schemeClr val="tx1"/>
                </a:solidFill>
                <a:latin typeface="+mn-lt"/>
                <a:ea typeface="+mn-ea"/>
                <a:cs typeface="+mn-cs"/>
              </a:defRPr>
            </a:lvl3pPr>
            <a:lvl4pPr marL="2275484"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4pPr>
            <a:lvl5pPr marL="2925623"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5pPr>
            <a:lvl6pPr marL="3575761"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5900"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038"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176"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a:lstStyle>
          <a:p>
            <a:pPr marL="0" indent="0" algn="ctr">
              <a:buNone/>
            </a:pPr>
            <a:r>
              <a:rPr lang="en-GB" sz="1400" dirty="0">
                <a:solidFill>
                  <a:schemeClr val="bg1"/>
                </a:solidFill>
                <a:latin typeface="Anodina Light" pitchFamily="2" charset="77"/>
              </a:rPr>
              <a:t>in association with</a:t>
            </a:r>
          </a:p>
        </p:txBody>
      </p:sp>
      <p:pic>
        <p:nvPicPr>
          <p:cNvPr id="6" name="Picture 5" descr="Text&#10;&#10;Description automatically generated">
            <a:extLst>
              <a:ext uri="{FF2B5EF4-FFF2-40B4-BE49-F238E27FC236}">
                <a16:creationId xmlns:a16="http://schemas.microsoft.com/office/drawing/2014/main" id="{61267151-83C6-EB44-80A5-B6A4B5624547}"/>
              </a:ext>
            </a:extLst>
          </p:cNvPr>
          <p:cNvPicPr>
            <a:picLocks noChangeAspect="1"/>
          </p:cNvPicPr>
          <p:nvPr/>
        </p:nvPicPr>
        <p:blipFill>
          <a:blip r:embed="rId3"/>
          <a:stretch>
            <a:fillRect/>
          </a:stretch>
        </p:blipFill>
        <p:spPr>
          <a:xfrm>
            <a:off x="12225949" y="6326193"/>
            <a:ext cx="2342914" cy="1778987"/>
          </a:xfrm>
          <a:prstGeom prst="rect">
            <a:avLst/>
          </a:prstGeom>
        </p:spPr>
      </p:pic>
    </p:spTree>
    <p:extLst>
      <p:ext uri="{BB962C8B-B14F-4D97-AF65-F5344CB8AC3E}">
        <p14:creationId xmlns:p14="http://schemas.microsoft.com/office/powerpoint/2010/main" val="2049923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pic>
        <p:nvPicPr>
          <p:cNvPr id="3" name="Picture 2" descr="A picture containing text, electronics, screenshot, display&#10;&#10;Description automatically generated">
            <a:extLst>
              <a:ext uri="{FF2B5EF4-FFF2-40B4-BE49-F238E27FC236}">
                <a16:creationId xmlns:a16="http://schemas.microsoft.com/office/drawing/2014/main" id="{C0EB4ED6-C53F-494F-8920-FDDB34352F91}"/>
              </a:ext>
            </a:extLst>
          </p:cNvPr>
          <p:cNvPicPr>
            <a:picLocks noChangeAspect="1"/>
          </p:cNvPicPr>
          <p:nvPr/>
        </p:nvPicPr>
        <p:blipFill>
          <a:blip r:embed="rId2"/>
          <a:stretch>
            <a:fillRect/>
          </a:stretch>
        </p:blipFill>
        <p:spPr>
          <a:xfrm>
            <a:off x="617" y="0"/>
            <a:ext cx="15237179" cy="8570913"/>
          </a:xfrm>
          <a:prstGeom prst="rect">
            <a:avLst/>
          </a:prstGeom>
        </p:spPr>
      </p:pic>
      <p:sp>
        <p:nvSpPr>
          <p:cNvPr id="4" name="Subtitle 2">
            <a:extLst>
              <a:ext uri="{FF2B5EF4-FFF2-40B4-BE49-F238E27FC236}">
                <a16:creationId xmlns:a16="http://schemas.microsoft.com/office/drawing/2014/main" id="{3D8EE097-49E3-6840-B59F-B4725F6D341D}"/>
              </a:ext>
            </a:extLst>
          </p:cNvPr>
          <p:cNvSpPr txBox="1">
            <a:spLocks/>
          </p:cNvSpPr>
          <p:nvPr/>
        </p:nvSpPr>
        <p:spPr>
          <a:xfrm>
            <a:off x="2805632" y="3793383"/>
            <a:ext cx="9752410" cy="1264796"/>
          </a:xfrm>
          <a:prstGeom prst="rect">
            <a:avLst/>
          </a:prstGeom>
        </p:spPr>
        <p:txBody>
          <a:bodyPr/>
          <a:lstStyle>
            <a:lvl1pPr marL="265793" indent="-265793" algn="l" defTabSz="1063173" rtl="0" eaLnBrk="1" latinLnBrk="0" hangingPunct="1">
              <a:lnSpc>
                <a:spcPct val="90000"/>
              </a:lnSpc>
              <a:spcBef>
                <a:spcPts val="1163"/>
              </a:spcBef>
              <a:buFont typeface="Arial" panose="020B0604020202020204" pitchFamily="34" charset="0"/>
              <a:buChar char="•"/>
              <a:defRPr sz="3256" kern="1200">
                <a:solidFill>
                  <a:schemeClr val="tx1"/>
                </a:solidFill>
                <a:latin typeface="+mn-lt"/>
                <a:ea typeface="+mn-ea"/>
                <a:cs typeface="+mn-cs"/>
              </a:defRPr>
            </a:lvl1pPr>
            <a:lvl2pPr marL="797380" indent="-265793" algn="l" defTabSz="1063173" rtl="0" eaLnBrk="1" latinLnBrk="0" hangingPunct="1">
              <a:lnSpc>
                <a:spcPct val="90000"/>
              </a:lnSpc>
              <a:spcBef>
                <a:spcPts val="581"/>
              </a:spcBef>
              <a:buFont typeface="Arial" panose="020B0604020202020204" pitchFamily="34" charset="0"/>
              <a:buChar char="•"/>
              <a:defRPr sz="2790" kern="1200">
                <a:solidFill>
                  <a:schemeClr val="tx1"/>
                </a:solidFill>
                <a:latin typeface="+mn-lt"/>
                <a:ea typeface="+mn-ea"/>
                <a:cs typeface="+mn-cs"/>
              </a:defRPr>
            </a:lvl2pPr>
            <a:lvl3pPr marL="1328966" indent="-265793" algn="l" defTabSz="1063173" rtl="0" eaLnBrk="1" latinLnBrk="0" hangingPunct="1">
              <a:lnSpc>
                <a:spcPct val="90000"/>
              </a:lnSpc>
              <a:spcBef>
                <a:spcPts val="581"/>
              </a:spcBef>
              <a:buFont typeface="Arial" panose="020B0604020202020204" pitchFamily="34" charset="0"/>
              <a:buChar char="•"/>
              <a:defRPr sz="2325" kern="1200">
                <a:solidFill>
                  <a:schemeClr val="tx1"/>
                </a:solidFill>
                <a:latin typeface="+mn-lt"/>
                <a:ea typeface="+mn-ea"/>
                <a:cs typeface="+mn-cs"/>
              </a:defRPr>
            </a:lvl3pPr>
            <a:lvl4pPr marL="1860553"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4pPr>
            <a:lvl5pPr marL="2392139"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5pPr>
            <a:lvl6pPr marL="2923725"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6pPr>
            <a:lvl7pPr marL="3455312"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7pPr>
            <a:lvl8pPr marL="3986898"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8pPr>
            <a:lvl9pPr marL="4518485" indent="-265793" algn="l" defTabSz="1063173" rtl="0" eaLnBrk="1" latinLnBrk="0" hangingPunct="1">
              <a:lnSpc>
                <a:spcPct val="90000"/>
              </a:lnSpc>
              <a:spcBef>
                <a:spcPts val="581"/>
              </a:spcBef>
              <a:buFont typeface="Arial" panose="020B0604020202020204" pitchFamily="34" charset="0"/>
              <a:buChar char="•"/>
              <a:defRPr sz="2093" kern="1200">
                <a:solidFill>
                  <a:schemeClr val="tx1"/>
                </a:solidFill>
                <a:latin typeface="+mn-lt"/>
                <a:ea typeface="+mn-ea"/>
                <a:cs typeface="+mn-cs"/>
              </a:defRPr>
            </a:lvl9pPr>
          </a:lstStyle>
          <a:p>
            <a:pPr marL="0" indent="0" algn="ctr">
              <a:buNone/>
            </a:pPr>
            <a:r>
              <a:rPr lang="en-US" dirty="0"/>
              <a:t>Add image and send to the back in layers </a:t>
            </a:r>
            <a:br>
              <a:rPr lang="en-US" dirty="0"/>
            </a:br>
            <a:r>
              <a:rPr lang="en-US" dirty="0"/>
              <a:t>(arrange tool) then delete this text</a:t>
            </a:r>
          </a:p>
        </p:txBody>
      </p:sp>
      <p:sp>
        <p:nvSpPr>
          <p:cNvPr id="5" name="Subtitle 2">
            <a:extLst>
              <a:ext uri="{FF2B5EF4-FFF2-40B4-BE49-F238E27FC236}">
                <a16:creationId xmlns:a16="http://schemas.microsoft.com/office/drawing/2014/main" id="{137056AC-8177-7649-8A81-0054C92F4AFB}"/>
              </a:ext>
            </a:extLst>
          </p:cNvPr>
          <p:cNvSpPr txBox="1">
            <a:spLocks/>
          </p:cNvSpPr>
          <p:nvPr/>
        </p:nvSpPr>
        <p:spPr>
          <a:xfrm>
            <a:off x="12492945" y="6049399"/>
            <a:ext cx="1808922" cy="871610"/>
          </a:xfrm>
          <a:prstGeom prst="rect">
            <a:avLst/>
          </a:prstGeom>
        </p:spPr>
        <p:txBody>
          <a:bodyPr/>
          <a:lstStyle>
            <a:lvl1pPr marL="325069" indent="-325069" algn="l" defTabSz="1300277" rtl="0" eaLnBrk="1" latinLnBrk="0" hangingPunct="1">
              <a:lnSpc>
                <a:spcPct val="90000"/>
              </a:lnSpc>
              <a:spcBef>
                <a:spcPts val="1422"/>
              </a:spcBef>
              <a:buFont typeface="Arial" panose="020B0604020202020204" pitchFamily="34" charset="0"/>
              <a:buChar char="•"/>
              <a:defRPr sz="3982" kern="1200">
                <a:solidFill>
                  <a:schemeClr val="tx1"/>
                </a:solidFill>
                <a:latin typeface="+mn-lt"/>
                <a:ea typeface="+mn-ea"/>
                <a:cs typeface="+mn-cs"/>
              </a:defRPr>
            </a:lvl1pPr>
            <a:lvl2pPr marL="975208" indent="-325069" algn="l" defTabSz="1300277" rtl="0" eaLnBrk="1" latinLnBrk="0" hangingPunct="1">
              <a:lnSpc>
                <a:spcPct val="90000"/>
              </a:lnSpc>
              <a:spcBef>
                <a:spcPts val="711"/>
              </a:spcBef>
              <a:buFont typeface="Arial" panose="020B0604020202020204" pitchFamily="34" charset="0"/>
              <a:buChar char="•"/>
              <a:defRPr sz="3413" kern="1200">
                <a:solidFill>
                  <a:schemeClr val="tx1"/>
                </a:solidFill>
                <a:latin typeface="+mn-lt"/>
                <a:ea typeface="+mn-ea"/>
                <a:cs typeface="+mn-cs"/>
              </a:defRPr>
            </a:lvl2pPr>
            <a:lvl3pPr marL="1625346" indent="-325069" algn="l" defTabSz="1300277" rtl="0" eaLnBrk="1" latinLnBrk="0" hangingPunct="1">
              <a:lnSpc>
                <a:spcPct val="90000"/>
              </a:lnSpc>
              <a:spcBef>
                <a:spcPts val="711"/>
              </a:spcBef>
              <a:buFont typeface="Arial" panose="020B0604020202020204" pitchFamily="34" charset="0"/>
              <a:buChar char="•"/>
              <a:defRPr sz="2844" kern="1200">
                <a:solidFill>
                  <a:schemeClr val="tx1"/>
                </a:solidFill>
                <a:latin typeface="+mn-lt"/>
                <a:ea typeface="+mn-ea"/>
                <a:cs typeface="+mn-cs"/>
              </a:defRPr>
            </a:lvl3pPr>
            <a:lvl4pPr marL="2275484"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4pPr>
            <a:lvl5pPr marL="2925623"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5pPr>
            <a:lvl6pPr marL="3575761"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5900"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038"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176"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a:lstStyle>
          <a:p>
            <a:pPr marL="0" indent="0" algn="ctr">
              <a:buNone/>
            </a:pPr>
            <a:r>
              <a:rPr lang="en-GB" sz="1400" dirty="0">
                <a:solidFill>
                  <a:schemeClr val="bg1"/>
                </a:solidFill>
                <a:latin typeface="Anodina Light" pitchFamily="2" charset="77"/>
              </a:rPr>
              <a:t>in association with</a:t>
            </a:r>
          </a:p>
        </p:txBody>
      </p:sp>
      <p:pic>
        <p:nvPicPr>
          <p:cNvPr id="6" name="Picture 5" descr="Text&#10;&#10;Description automatically generated">
            <a:extLst>
              <a:ext uri="{FF2B5EF4-FFF2-40B4-BE49-F238E27FC236}">
                <a16:creationId xmlns:a16="http://schemas.microsoft.com/office/drawing/2014/main" id="{6F0B5F25-78F8-A048-902C-7F5739947BE2}"/>
              </a:ext>
            </a:extLst>
          </p:cNvPr>
          <p:cNvPicPr>
            <a:picLocks noChangeAspect="1"/>
          </p:cNvPicPr>
          <p:nvPr/>
        </p:nvPicPr>
        <p:blipFill>
          <a:blip r:embed="rId3"/>
          <a:stretch>
            <a:fillRect/>
          </a:stretch>
        </p:blipFill>
        <p:spPr>
          <a:xfrm>
            <a:off x="12225949" y="6326193"/>
            <a:ext cx="2342914" cy="1778987"/>
          </a:xfrm>
          <a:prstGeom prst="rect">
            <a:avLst/>
          </a:prstGeom>
        </p:spPr>
      </p:pic>
    </p:spTree>
    <p:extLst>
      <p:ext uri="{BB962C8B-B14F-4D97-AF65-F5344CB8AC3E}">
        <p14:creationId xmlns:p14="http://schemas.microsoft.com/office/powerpoint/2010/main" val="98865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0744" y="373742"/>
            <a:ext cx="14304380" cy="646331"/>
          </a:xfrm>
          <a:prstGeom prst="rect">
            <a:avLst/>
          </a:prstGeom>
        </p:spPr>
        <p:txBody>
          <a:bodyPr wrap="square">
            <a:spAutoFit/>
          </a:bodyPr>
          <a:lstStyle/>
          <a:p>
            <a:r>
              <a:rPr lang="en-GB" b="1" dirty="0"/>
              <a:t>Alternatively, you may choose or find it easier to use your own template. We would love for you to include The Almshouse Association’s  75th anniversary logo which we have included below as a  graphic and in file format:</a:t>
            </a:r>
            <a:endParaRPr lang="en-GB" b="1" dirty="0"/>
          </a:p>
        </p:txBody>
      </p:sp>
      <p:sp>
        <p:nvSpPr>
          <p:cNvPr id="4" name="TextBox 3"/>
          <p:cNvSpPr txBox="1"/>
          <p:nvPr/>
        </p:nvSpPr>
        <p:spPr>
          <a:xfrm>
            <a:off x="5697663" y="1611403"/>
            <a:ext cx="3029496" cy="523220"/>
          </a:xfrm>
          <a:prstGeom prst="rect">
            <a:avLst/>
          </a:prstGeom>
          <a:noFill/>
        </p:spPr>
        <p:txBody>
          <a:bodyPr wrap="square" rtlCol="0">
            <a:spAutoFit/>
          </a:bodyPr>
          <a:lstStyle/>
          <a:p>
            <a:r>
              <a:rPr lang="en-GB" sz="2800" dirty="0" smtClean="0"/>
              <a:t>in association with</a:t>
            </a:r>
            <a:endParaRPr lang="en-GB" sz="2800" dirty="0"/>
          </a:p>
        </p:txBody>
      </p:sp>
      <p:pic>
        <p:nvPicPr>
          <p:cNvPr id="5" name="Picture 4"/>
          <p:cNvPicPr>
            <a:picLocks noChangeAspect="1"/>
          </p:cNvPicPr>
          <p:nvPr/>
        </p:nvPicPr>
        <p:blipFill>
          <a:blip r:embed="rId3"/>
          <a:stretch>
            <a:fillRect/>
          </a:stretch>
        </p:blipFill>
        <p:spPr>
          <a:xfrm>
            <a:off x="4862199" y="2436528"/>
            <a:ext cx="4700423" cy="3304318"/>
          </a:xfrm>
          <a:prstGeom prst="rect">
            <a:avLst/>
          </a:prstGeom>
        </p:spPr>
      </p:pic>
      <p:graphicFrame>
        <p:nvGraphicFramePr>
          <p:cNvPr id="7" name="Object 6"/>
          <p:cNvGraphicFramePr>
            <a:graphicFrameLocks noChangeAspect="1"/>
          </p:cNvGraphicFramePr>
          <p:nvPr>
            <p:extLst>
              <p:ext uri="{D42A27DB-BD31-4B8C-83A1-F6EECF244321}">
                <p14:modId xmlns:p14="http://schemas.microsoft.com/office/powerpoint/2010/main" val="4165445352"/>
              </p:ext>
            </p:extLst>
          </p:nvPr>
        </p:nvGraphicFramePr>
        <p:xfrm>
          <a:off x="1378955" y="6176399"/>
          <a:ext cx="5120153" cy="2145789"/>
        </p:xfrm>
        <a:graphic>
          <a:graphicData uri="http://schemas.openxmlformats.org/presentationml/2006/ole">
            <mc:AlternateContent xmlns:mc="http://schemas.openxmlformats.org/markup-compatibility/2006">
              <mc:Choice xmlns:v="urn:schemas-microsoft-com:vml" Requires="v">
                <p:oleObj spid="_x0000_s1026" name="Packager Shell Object" showAsIcon="1" r:id="rId4" imgW="1147320" imgH="481320" progId="Package">
                  <p:embed/>
                </p:oleObj>
              </mc:Choice>
              <mc:Fallback>
                <p:oleObj name="Packager Shell Object" showAsIcon="1" r:id="rId4" imgW="1147320" imgH="481320" progId="Package">
                  <p:embed/>
                  <p:pic>
                    <p:nvPicPr>
                      <p:cNvPr id="6" name="Object 5"/>
                      <p:cNvPicPr/>
                      <p:nvPr/>
                    </p:nvPicPr>
                    <p:blipFill>
                      <a:blip r:embed="rId5"/>
                      <a:stretch>
                        <a:fillRect/>
                      </a:stretch>
                    </p:blipFill>
                    <p:spPr>
                      <a:xfrm>
                        <a:off x="1378955" y="6176399"/>
                        <a:ext cx="5120153" cy="2145789"/>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539792633"/>
              </p:ext>
            </p:extLst>
          </p:nvPr>
        </p:nvGraphicFramePr>
        <p:xfrm>
          <a:off x="8223813" y="6315062"/>
          <a:ext cx="4298086" cy="1868462"/>
        </p:xfrm>
        <a:graphic>
          <a:graphicData uri="http://schemas.openxmlformats.org/presentationml/2006/ole">
            <mc:AlternateContent xmlns:mc="http://schemas.openxmlformats.org/markup-compatibility/2006">
              <mc:Choice xmlns:v="urn:schemas-microsoft-com:vml" Requires="v">
                <p:oleObj spid="_x0000_s1027" name="Packager Shell Object" showAsIcon="1" r:id="rId6" imgW="1106640" imgH="481320" progId="Package">
                  <p:embed/>
                </p:oleObj>
              </mc:Choice>
              <mc:Fallback>
                <p:oleObj name="Packager Shell Object" showAsIcon="1" r:id="rId6" imgW="1106640" imgH="481320" progId="Package">
                  <p:embed/>
                  <p:pic>
                    <p:nvPicPr>
                      <p:cNvPr id="7" name="Object 6"/>
                      <p:cNvPicPr/>
                      <p:nvPr/>
                    </p:nvPicPr>
                    <p:blipFill>
                      <a:blip r:embed="rId7"/>
                      <a:stretch>
                        <a:fillRect/>
                      </a:stretch>
                    </p:blipFill>
                    <p:spPr>
                      <a:xfrm>
                        <a:off x="8223813" y="6315062"/>
                        <a:ext cx="4298086" cy="1868462"/>
                      </a:xfrm>
                      <a:prstGeom prst="rect">
                        <a:avLst/>
                      </a:prstGeom>
                    </p:spPr>
                  </p:pic>
                </p:oleObj>
              </mc:Fallback>
            </mc:AlternateContent>
          </a:graphicData>
        </a:graphic>
      </p:graphicFrame>
    </p:spTree>
    <p:extLst>
      <p:ext uri="{BB962C8B-B14F-4D97-AF65-F5344CB8AC3E}">
        <p14:creationId xmlns:p14="http://schemas.microsoft.com/office/powerpoint/2010/main" val="232377949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1077</TotalTime>
  <Words>531</Words>
  <Application>Microsoft Office PowerPoint</Application>
  <PresentationFormat>Custom</PresentationFormat>
  <Paragraphs>25</Paragraphs>
  <Slides>7</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4" baseType="lpstr">
      <vt:lpstr>Anodina Light</vt:lpstr>
      <vt:lpstr>Arial</vt:lpstr>
      <vt:lpstr>Calibri</vt:lpstr>
      <vt:lpstr>Calibri Light</vt:lpstr>
      <vt:lpstr>Wingdings</vt:lpstr>
      <vt:lpstr>Office Theme</vt:lpstr>
      <vt:lpstr>Package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Ramsey</dc:creator>
  <cp:lastModifiedBy>Karen Morris</cp:lastModifiedBy>
  <cp:revision>11</cp:revision>
  <dcterms:created xsi:type="dcterms:W3CDTF">2021-06-22T12:18:38Z</dcterms:created>
  <dcterms:modified xsi:type="dcterms:W3CDTF">2021-06-23T09:49:13Z</dcterms:modified>
</cp:coreProperties>
</file>