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98469E1-44BF-4F5B-B884-5129E7C10E14}">
          <p14:sldIdLst>
            <p14:sldId id="256"/>
            <p14:sldId id="258"/>
            <p14:sldId id="260"/>
            <p14:sldId id="261"/>
            <p14:sldId id="259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y frost" initials="Kf" lastIdx="1" clrIdx="0">
    <p:extLst>
      <p:ext uri="{19B8F6BF-5375-455C-9EA6-DF929625EA0E}">
        <p15:presenceInfo xmlns:p15="http://schemas.microsoft.com/office/powerpoint/2012/main" userId="d38ba4a4c6e387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79271" autoAdjust="0"/>
  </p:normalViewPr>
  <p:slideViewPr>
    <p:cSldViewPr snapToGrid="0">
      <p:cViewPr varScale="1">
        <p:scale>
          <a:sx n="69" d="100"/>
          <a:sy n="69" d="100"/>
        </p:scale>
        <p:origin x="10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26A5C-1227-4E58-A94D-3F4FCFB281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918661-8A76-45E5-8E1B-F9E909E46420}">
      <dgm:prSet/>
      <dgm:spPr/>
      <dgm:t>
        <a:bodyPr/>
        <a:lstStyle/>
        <a:p>
          <a:r>
            <a:rPr lang="en-GB"/>
            <a:t>Legal Definition:- Part 1 ASB Crime and Policing Act</a:t>
          </a:r>
          <a:endParaRPr lang="en-US"/>
        </a:p>
      </dgm:t>
    </dgm:pt>
    <dgm:pt modelId="{B0B06416-1719-4A78-9447-F84189B29DA4}" type="parTrans" cxnId="{9D1969AB-FD8A-4863-A4D3-A27B9232AA6A}">
      <dgm:prSet/>
      <dgm:spPr/>
      <dgm:t>
        <a:bodyPr/>
        <a:lstStyle/>
        <a:p>
          <a:endParaRPr lang="en-US"/>
        </a:p>
      </dgm:t>
    </dgm:pt>
    <dgm:pt modelId="{75FE610E-449A-4C1D-BCFE-135727572A15}" type="sibTrans" cxnId="{9D1969AB-FD8A-4863-A4D3-A27B9232AA6A}">
      <dgm:prSet/>
      <dgm:spPr/>
      <dgm:t>
        <a:bodyPr/>
        <a:lstStyle/>
        <a:p>
          <a:endParaRPr lang="en-US"/>
        </a:p>
      </dgm:t>
    </dgm:pt>
    <dgm:pt modelId="{76F462B4-9ED9-400D-BEF2-09F9982F9B6C}">
      <dgm:prSet/>
      <dgm:spPr/>
      <dgm:t>
        <a:bodyPr/>
        <a:lstStyle/>
        <a:p>
          <a:r>
            <a:rPr lang="en-GB" b="0" i="1"/>
            <a:t>(a)conduct that has caused, or is likely to cause, harassment, alarm or distress to any person</a:t>
          </a:r>
          <a:endParaRPr lang="en-US"/>
        </a:p>
      </dgm:t>
    </dgm:pt>
    <dgm:pt modelId="{5453C549-F71D-4938-8351-4A7FE53318E6}" type="parTrans" cxnId="{3CC5ECAA-A290-41CE-9CCF-67F4A361180F}">
      <dgm:prSet/>
      <dgm:spPr/>
      <dgm:t>
        <a:bodyPr/>
        <a:lstStyle/>
        <a:p>
          <a:endParaRPr lang="en-US"/>
        </a:p>
      </dgm:t>
    </dgm:pt>
    <dgm:pt modelId="{18380621-4B70-4CA9-85C5-2D2834CCF359}" type="sibTrans" cxnId="{3CC5ECAA-A290-41CE-9CCF-67F4A361180F}">
      <dgm:prSet/>
      <dgm:spPr/>
      <dgm:t>
        <a:bodyPr/>
        <a:lstStyle/>
        <a:p>
          <a:endParaRPr lang="en-US"/>
        </a:p>
      </dgm:t>
    </dgm:pt>
    <dgm:pt modelId="{3B5CFB65-08E6-4557-8F9E-4A4FCC304CA7}">
      <dgm:prSet/>
      <dgm:spPr/>
      <dgm:t>
        <a:bodyPr/>
        <a:lstStyle/>
        <a:p>
          <a:r>
            <a:rPr lang="en-GB" i="1"/>
            <a:t>(</a:t>
          </a:r>
          <a:r>
            <a:rPr lang="en-GB" b="0" i="1"/>
            <a:t>b)conduct capable of causing nuisance or annoyance to a person in relation to that person’s occupation of residential premises, or</a:t>
          </a:r>
          <a:endParaRPr lang="en-US"/>
        </a:p>
      </dgm:t>
    </dgm:pt>
    <dgm:pt modelId="{CDDD25A8-FCD0-43BE-8900-5DC22B061DA2}" type="parTrans" cxnId="{12D46D8F-7262-44A3-A19D-4C6CF49A8C38}">
      <dgm:prSet/>
      <dgm:spPr/>
      <dgm:t>
        <a:bodyPr/>
        <a:lstStyle/>
        <a:p>
          <a:endParaRPr lang="en-US"/>
        </a:p>
      </dgm:t>
    </dgm:pt>
    <dgm:pt modelId="{F4F7C9C6-2FFF-4083-92CA-8CF3867CABAA}" type="sibTrans" cxnId="{12D46D8F-7262-44A3-A19D-4C6CF49A8C38}">
      <dgm:prSet/>
      <dgm:spPr/>
      <dgm:t>
        <a:bodyPr/>
        <a:lstStyle/>
        <a:p>
          <a:endParaRPr lang="en-US"/>
        </a:p>
      </dgm:t>
    </dgm:pt>
    <dgm:pt modelId="{E83344A8-592E-4D3D-865C-1CC04831AEF5}">
      <dgm:prSet/>
      <dgm:spPr/>
      <dgm:t>
        <a:bodyPr/>
        <a:lstStyle/>
        <a:p>
          <a:r>
            <a:rPr lang="en-GB" b="0" i="1"/>
            <a:t>(c)conduct capable of causing housing-related nuisance or annoyance to any person.</a:t>
          </a:r>
          <a:endParaRPr lang="en-US"/>
        </a:p>
      </dgm:t>
    </dgm:pt>
    <dgm:pt modelId="{6D5D5F45-E6A1-413F-A091-A2AB88E66562}" type="parTrans" cxnId="{B74A40E3-0A90-421E-A9C3-80D98F2066BB}">
      <dgm:prSet/>
      <dgm:spPr/>
      <dgm:t>
        <a:bodyPr/>
        <a:lstStyle/>
        <a:p>
          <a:endParaRPr lang="en-US"/>
        </a:p>
      </dgm:t>
    </dgm:pt>
    <dgm:pt modelId="{9C752BF8-E69C-4252-B262-2AD680F2EE90}" type="sibTrans" cxnId="{B74A40E3-0A90-421E-A9C3-80D98F2066BB}">
      <dgm:prSet/>
      <dgm:spPr/>
      <dgm:t>
        <a:bodyPr/>
        <a:lstStyle/>
        <a:p>
          <a:endParaRPr lang="en-US"/>
        </a:p>
      </dgm:t>
    </dgm:pt>
    <dgm:pt modelId="{CDA4365A-A046-4CAB-8873-6E5E906BD487}" type="pres">
      <dgm:prSet presAssocID="{7D826A5C-1227-4E58-A94D-3F4FCFB281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5821A-4DEF-44A1-B03B-B028BB7A1549}" type="pres">
      <dgm:prSet presAssocID="{1B918661-8A76-45E5-8E1B-F9E909E464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B6167-FE76-48BC-A5CE-FA593E03BE2F}" type="pres">
      <dgm:prSet presAssocID="{75FE610E-449A-4C1D-BCFE-135727572A15}" presName="spacer" presStyleCnt="0"/>
      <dgm:spPr/>
    </dgm:pt>
    <dgm:pt modelId="{8A40F42B-C828-4AC5-8531-FB2AA8F0C54C}" type="pres">
      <dgm:prSet presAssocID="{76F462B4-9ED9-400D-BEF2-09F9982F9B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B5CB5-D45F-4E93-A767-4D75998400D7}" type="pres">
      <dgm:prSet presAssocID="{18380621-4B70-4CA9-85C5-2D2834CCF359}" presName="spacer" presStyleCnt="0"/>
      <dgm:spPr/>
    </dgm:pt>
    <dgm:pt modelId="{5E30EBAB-41CB-4817-8740-C0956B2736B1}" type="pres">
      <dgm:prSet presAssocID="{3B5CFB65-08E6-4557-8F9E-4A4FCC304CA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9FE5C-C822-486F-87D9-C75E000C9F0A}" type="pres">
      <dgm:prSet presAssocID="{F4F7C9C6-2FFF-4083-92CA-8CF3867CABAA}" presName="spacer" presStyleCnt="0"/>
      <dgm:spPr/>
    </dgm:pt>
    <dgm:pt modelId="{98169866-AD73-4126-ADBD-E5F98ED047EB}" type="pres">
      <dgm:prSet presAssocID="{E83344A8-592E-4D3D-865C-1CC04831AE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B989D-6441-483F-946D-84EEE7843C3D}" type="presOf" srcId="{7D826A5C-1227-4E58-A94D-3F4FCFB281BA}" destId="{CDA4365A-A046-4CAB-8873-6E5E906BD487}" srcOrd="0" destOrd="0" presId="urn:microsoft.com/office/officeart/2005/8/layout/vList2"/>
    <dgm:cxn modelId="{2CB39E6A-D467-473F-B84D-4D04A5800A0E}" type="presOf" srcId="{E83344A8-592E-4D3D-865C-1CC04831AEF5}" destId="{98169866-AD73-4126-ADBD-E5F98ED047EB}" srcOrd="0" destOrd="0" presId="urn:microsoft.com/office/officeart/2005/8/layout/vList2"/>
    <dgm:cxn modelId="{FB44F87C-F333-4DBD-9109-43F40601ED65}" type="presOf" srcId="{1B918661-8A76-45E5-8E1B-F9E909E46420}" destId="{0DE5821A-4DEF-44A1-B03B-B028BB7A1549}" srcOrd="0" destOrd="0" presId="urn:microsoft.com/office/officeart/2005/8/layout/vList2"/>
    <dgm:cxn modelId="{FBF74CB8-8CE7-47D1-889D-64F3ABA06542}" type="presOf" srcId="{76F462B4-9ED9-400D-BEF2-09F9982F9B6C}" destId="{8A40F42B-C828-4AC5-8531-FB2AA8F0C54C}" srcOrd="0" destOrd="0" presId="urn:microsoft.com/office/officeart/2005/8/layout/vList2"/>
    <dgm:cxn modelId="{12D46D8F-7262-44A3-A19D-4C6CF49A8C38}" srcId="{7D826A5C-1227-4E58-A94D-3F4FCFB281BA}" destId="{3B5CFB65-08E6-4557-8F9E-4A4FCC304CA7}" srcOrd="2" destOrd="0" parTransId="{CDDD25A8-FCD0-43BE-8900-5DC22B061DA2}" sibTransId="{F4F7C9C6-2FFF-4083-92CA-8CF3867CABAA}"/>
    <dgm:cxn modelId="{3CC5ECAA-A290-41CE-9CCF-67F4A361180F}" srcId="{7D826A5C-1227-4E58-A94D-3F4FCFB281BA}" destId="{76F462B4-9ED9-400D-BEF2-09F9982F9B6C}" srcOrd="1" destOrd="0" parTransId="{5453C549-F71D-4938-8351-4A7FE53318E6}" sibTransId="{18380621-4B70-4CA9-85C5-2D2834CCF359}"/>
    <dgm:cxn modelId="{11A85CE1-A53A-44C9-A92D-E41E475BBD31}" type="presOf" srcId="{3B5CFB65-08E6-4557-8F9E-4A4FCC304CA7}" destId="{5E30EBAB-41CB-4817-8740-C0956B2736B1}" srcOrd="0" destOrd="0" presId="urn:microsoft.com/office/officeart/2005/8/layout/vList2"/>
    <dgm:cxn modelId="{9D1969AB-FD8A-4863-A4D3-A27B9232AA6A}" srcId="{7D826A5C-1227-4E58-A94D-3F4FCFB281BA}" destId="{1B918661-8A76-45E5-8E1B-F9E909E46420}" srcOrd="0" destOrd="0" parTransId="{B0B06416-1719-4A78-9447-F84189B29DA4}" sibTransId="{75FE610E-449A-4C1D-BCFE-135727572A15}"/>
    <dgm:cxn modelId="{B74A40E3-0A90-421E-A9C3-80D98F2066BB}" srcId="{7D826A5C-1227-4E58-A94D-3F4FCFB281BA}" destId="{E83344A8-592E-4D3D-865C-1CC04831AEF5}" srcOrd="3" destOrd="0" parTransId="{6D5D5F45-E6A1-413F-A091-A2AB88E66562}" sibTransId="{9C752BF8-E69C-4252-B262-2AD680F2EE90}"/>
    <dgm:cxn modelId="{AB30F0BF-13A4-4E88-B193-FAB829645875}" type="presParOf" srcId="{CDA4365A-A046-4CAB-8873-6E5E906BD487}" destId="{0DE5821A-4DEF-44A1-B03B-B028BB7A1549}" srcOrd="0" destOrd="0" presId="urn:microsoft.com/office/officeart/2005/8/layout/vList2"/>
    <dgm:cxn modelId="{8E44EC04-B2A1-48E4-AF87-BBD760DFC9EF}" type="presParOf" srcId="{CDA4365A-A046-4CAB-8873-6E5E906BD487}" destId="{A45B6167-FE76-48BC-A5CE-FA593E03BE2F}" srcOrd="1" destOrd="0" presId="urn:microsoft.com/office/officeart/2005/8/layout/vList2"/>
    <dgm:cxn modelId="{DC1F5584-B587-4F76-85F2-4A720D402692}" type="presParOf" srcId="{CDA4365A-A046-4CAB-8873-6E5E906BD487}" destId="{8A40F42B-C828-4AC5-8531-FB2AA8F0C54C}" srcOrd="2" destOrd="0" presId="urn:microsoft.com/office/officeart/2005/8/layout/vList2"/>
    <dgm:cxn modelId="{E8D7B29F-703C-4241-8936-D0FE26EC81DD}" type="presParOf" srcId="{CDA4365A-A046-4CAB-8873-6E5E906BD487}" destId="{31CB5CB5-D45F-4E93-A767-4D75998400D7}" srcOrd="3" destOrd="0" presId="urn:microsoft.com/office/officeart/2005/8/layout/vList2"/>
    <dgm:cxn modelId="{F3A88631-C646-4013-99C6-8913A636FB4A}" type="presParOf" srcId="{CDA4365A-A046-4CAB-8873-6E5E906BD487}" destId="{5E30EBAB-41CB-4817-8740-C0956B2736B1}" srcOrd="4" destOrd="0" presId="urn:microsoft.com/office/officeart/2005/8/layout/vList2"/>
    <dgm:cxn modelId="{34A748A8-DF58-44CE-B949-B52D209BBCD5}" type="presParOf" srcId="{CDA4365A-A046-4CAB-8873-6E5E906BD487}" destId="{4A19FE5C-C822-486F-87D9-C75E000C9F0A}" srcOrd="5" destOrd="0" presId="urn:microsoft.com/office/officeart/2005/8/layout/vList2"/>
    <dgm:cxn modelId="{215F26CB-9FC8-4679-A447-DCB39FD4ABB5}" type="presParOf" srcId="{CDA4365A-A046-4CAB-8873-6E5E906BD487}" destId="{98169866-AD73-4126-ADBD-E5F98ED047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0425-DA1C-4DBE-9E9A-D8568540CD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4C6169-D3A2-41A1-A44D-C35A306CF13B}">
      <dgm:prSet/>
      <dgm:spPr/>
      <dgm:t>
        <a:bodyPr/>
        <a:lstStyle/>
        <a:p>
          <a:r>
            <a:rPr lang="en-GB"/>
            <a:t>Acceptable Behaviour Contract</a:t>
          </a:r>
          <a:endParaRPr lang="en-US"/>
        </a:p>
      </dgm:t>
    </dgm:pt>
    <dgm:pt modelId="{1DD8B0FF-F3FA-4BB1-81F3-5DDE4190B183}" type="parTrans" cxnId="{0C56EE7C-4315-4267-AFDB-A8D9B2D329BF}">
      <dgm:prSet/>
      <dgm:spPr/>
      <dgm:t>
        <a:bodyPr/>
        <a:lstStyle/>
        <a:p>
          <a:endParaRPr lang="en-US"/>
        </a:p>
      </dgm:t>
    </dgm:pt>
    <dgm:pt modelId="{AC58C02F-F244-43AC-8D96-5ACD3C8CB6FD}" type="sibTrans" cxnId="{0C56EE7C-4315-4267-AFDB-A8D9B2D329BF}">
      <dgm:prSet/>
      <dgm:spPr/>
      <dgm:t>
        <a:bodyPr/>
        <a:lstStyle/>
        <a:p>
          <a:endParaRPr lang="en-US"/>
        </a:p>
      </dgm:t>
    </dgm:pt>
    <dgm:pt modelId="{80AEFF49-21EB-4C12-9A43-B3AA4223605C}">
      <dgm:prSet/>
      <dgm:spPr/>
      <dgm:t>
        <a:bodyPr/>
        <a:lstStyle/>
        <a:p>
          <a:r>
            <a:rPr lang="en-GB"/>
            <a:t>ABCs also known as ABAs –what are they?</a:t>
          </a:r>
          <a:endParaRPr lang="en-US"/>
        </a:p>
      </dgm:t>
    </dgm:pt>
    <dgm:pt modelId="{51FAAC23-8001-46AD-9B26-5DD5B8E626C4}" type="parTrans" cxnId="{8002A0F5-2FD4-4AF8-8E16-5628F5E943F8}">
      <dgm:prSet/>
      <dgm:spPr/>
      <dgm:t>
        <a:bodyPr/>
        <a:lstStyle/>
        <a:p>
          <a:endParaRPr lang="en-US"/>
        </a:p>
      </dgm:t>
    </dgm:pt>
    <dgm:pt modelId="{500E0037-5200-4629-9388-3EBF012DA6BE}" type="sibTrans" cxnId="{8002A0F5-2FD4-4AF8-8E16-5628F5E943F8}">
      <dgm:prSet/>
      <dgm:spPr/>
      <dgm:t>
        <a:bodyPr/>
        <a:lstStyle/>
        <a:p>
          <a:endParaRPr lang="en-US"/>
        </a:p>
      </dgm:t>
    </dgm:pt>
    <dgm:pt modelId="{B4895427-377B-4D07-9B26-942DD3268656}">
      <dgm:prSet/>
      <dgm:spPr/>
      <dgm:t>
        <a:bodyPr/>
        <a:lstStyle/>
        <a:p>
          <a:r>
            <a:rPr lang="en-GB"/>
            <a:t>Young people</a:t>
          </a:r>
          <a:endParaRPr lang="en-US"/>
        </a:p>
      </dgm:t>
    </dgm:pt>
    <dgm:pt modelId="{6933A204-72B5-470D-BDF4-3BDF1E4F3B92}" type="parTrans" cxnId="{68CEC066-1C4D-498C-B598-69A3C8DF21BE}">
      <dgm:prSet/>
      <dgm:spPr/>
      <dgm:t>
        <a:bodyPr/>
        <a:lstStyle/>
        <a:p>
          <a:endParaRPr lang="en-US"/>
        </a:p>
      </dgm:t>
    </dgm:pt>
    <dgm:pt modelId="{0A698337-43F8-4908-AAAC-777D17725492}" type="sibTrans" cxnId="{68CEC066-1C4D-498C-B598-69A3C8DF21BE}">
      <dgm:prSet/>
      <dgm:spPr/>
      <dgm:t>
        <a:bodyPr/>
        <a:lstStyle/>
        <a:p>
          <a:endParaRPr lang="en-US"/>
        </a:p>
      </dgm:t>
    </dgm:pt>
    <dgm:pt modelId="{0E92B7A8-690C-486F-BC80-66BDA53EBC01}">
      <dgm:prSet/>
      <dgm:spPr/>
      <dgm:t>
        <a:bodyPr/>
        <a:lstStyle/>
        <a:p>
          <a:r>
            <a:rPr lang="en-GB"/>
            <a:t>How successful are they: Following the process </a:t>
          </a:r>
          <a:endParaRPr lang="en-US"/>
        </a:p>
      </dgm:t>
    </dgm:pt>
    <dgm:pt modelId="{6BB01174-58BF-4F19-A1B5-40836147D589}" type="parTrans" cxnId="{AF7BAF92-4E37-4EA6-992C-28EF94B58FE9}">
      <dgm:prSet/>
      <dgm:spPr/>
      <dgm:t>
        <a:bodyPr/>
        <a:lstStyle/>
        <a:p>
          <a:endParaRPr lang="en-US"/>
        </a:p>
      </dgm:t>
    </dgm:pt>
    <dgm:pt modelId="{1217B461-825B-4D06-B88E-96B74248BEC9}" type="sibTrans" cxnId="{AF7BAF92-4E37-4EA6-992C-28EF94B58FE9}">
      <dgm:prSet/>
      <dgm:spPr/>
      <dgm:t>
        <a:bodyPr/>
        <a:lstStyle/>
        <a:p>
          <a:endParaRPr lang="en-US"/>
        </a:p>
      </dgm:t>
    </dgm:pt>
    <dgm:pt modelId="{1585691D-47D2-42C8-9261-9391EDE17FA5}">
      <dgm:prSet/>
      <dgm:spPr/>
      <dgm:t>
        <a:bodyPr/>
        <a:lstStyle/>
        <a:p>
          <a:r>
            <a:rPr lang="en-GB"/>
            <a:t>Incremental approach stage 1 – 4 </a:t>
          </a:r>
          <a:endParaRPr lang="en-US"/>
        </a:p>
      </dgm:t>
    </dgm:pt>
    <dgm:pt modelId="{BC5C6CB8-11DA-4215-934B-289A2ECDE2F6}" type="parTrans" cxnId="{098B766F-DB08-4932-8320-E41FCF857E4A}">
      <dgm:prSet/>
      <dgm:spPr/>
      <dgm:t>
        <a:bodyPr/>
        <a:lstStyle/>
        <a:p>
          <a:endParaRPr lang="en-US"/>
        </a:p>
      </dgm:t>
    </dgm:pt>
    <dgm:pt modelId="{26A3FA48-AFC8-4220-BAFE-9DCB14AA356F}" type="sibTrans" cxnId="{098B766F-DB08-4932-8320-E41FCF857E4A}">
      <dgm:prSet/>
      <dgm:spPr/>
      <dgm:t>
        <a:bodyPr/>
        <a:lstStyle/>
        <a:p>
          <a:endParaRPr lang="en-US"/>
        </a:p>
      </dgm:t>
    </dgm:pt>
    <dgm:pt modelId="{F421FC4C-0DF8-4B2F-8797-FF07B98C78DB}">
      <dgm:prSet/>
      <dgm:spPr/>
      <dgm:t>
        <a:bodyPr/>
        <a:lstStyle/>
        <a:p>
          <a:r>
            <a:rPr lang="en-GB"/>
            <a:t>Caveat to allow skipping stage</a:t>
          </a:r>
          <a:endParaRPr lang="en-US"/>
        </a:p>
      </dgm:t>
    </dgm:pt>
    <dgm:pt modelId="{73DA28C5-E81F-4464-A9BF-DF746151B908}" type="parTrans" cxnId="{C6AB93CB-FA11-49CB-971F-0548B63DC233}">
      <dgm:prSet/>
      <dgm:spPr/>
      <dgm:t>
        <a:bodyPr/>
        <a:lstStyle/>
        <a:p>
          <a:endParaRPr lang="en-US"/>
        </a:p>
      </dgm:t>
    </dgm:pt>
    <dgm:pt modelId="{847E2806-948A-4213-95E3-43D97EFAF62D}" type="sibTrans" cxnId="{C6AB93CB-FA11-49CB-971F-0548B63DC233}">
      <dgm:prSet/>
      <dgm:spPr/>
      <dgm:t>
        <a:bodyPr/>
        <a:lstStyle/>
        <a:p>
          <a:endParaRPr lang="en-US"/>
        </a:p>
      </dgm:t>
    </dgm:pt>
    <dgm:pt modelId="{C2DC4984-8E9D-4869-8B62-16D17D9A7F8B}">
      <dgm:prSet/>
      <dgm:spPr/>
      <dgm:t>
        <a:bodyPr/>
        <a:lstStyle/>
        <a:p>
          <a:r>
            <a:rPr lang="en-GB"/>
            <a:t>Website resources</a:t>
          </a:r>
          <a:endParaRPr lang="en-US"/>
        </a:p>
      </dgm:t>
    </dgm:pt>
    <dgm:pt modelId="{9B8ACCAA-DDC1-4A44-A322-B1F35C276417}" type="parTrans" cxnId="{865E4781-D3D9-45B1-ADE6-ECAD6047A0B7}">
      <dgm:prSet/>
      <dgm:spPr/>
      <dgm:t>
        <a:bodyPr/>
        <a:lstStyle/>
        <a:p>
          <a:endParaRPr lang="en-US"/>
        </a:p>
      </dgm:t>
    </dgm:pt>
    <dgm:pt modelId="{2DF255D4-6E3A-42CB-B030-FCC01A323AD6}" type="sibTrans" cxnId="{865E4781-D3D9-45B1-ADE6-ECAD6047A0B7}">
      <dgm:prSet/>
      <dgm:spPr/>
      <dgm:t>
        <a:bodyPr/>
        <a:lstStyle/>
        <a:p>
          <a:endParaRPr lang="en-US"/>
        </a:p>
      </dgm:t>
    </dgm:pt>
    <dgm:pt modelId="{0F2D95BB-03F8-477A-90FD-57D4485BFEC3}" type="pres">
      <dgm:prSet presAssocID="{68250425-DA1C-4DBE-9E9A-D8568540CD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6D1B180-5929-4402-ACBF-7A9FABAF2C95}" type="pres">
      <dgm:prSet presAssocID="{404C6169-D3A2-41A1-A44D-C35A306CF13B}" presName="thickLine" presStyleLbl="alignNode1" presStyleIdx="0" presStyleCnt="7"/>
      <dgm:spPr/>
    </dgm:pt>
    <dgm:pt modelId="{459B4BB1-C8F4-402B-B80E-D3E27D5554E8}" type="pres">
      <dgm:prSet presAssocID="{404C6169-D3A2-41A1-A44D-C35A306CF13B}" presName="horz1" presStyleCnt="0"/>
      <dgm:spPr/>
    </dgm:pt>
    <dgm:pt modelId="{57A27A15-EBB7-41E0-9563-6713C7D98EB7}" type="pres">
      <dgm:prSet presAssocID="{404C6169-D3A2-41A1-A44D-C35A306CF13B}" presName="tx1" presStyleLbl="revTx" presStyleIdx="0" presStyleCnt="7"/>
      <dgm:spPr/>
      <dgm:t>
        <a:bodyPr/>
        <a:lstStyle/>
        <a:p>
          <a:endParaRPr lang="en-US"/>
        </a:p>
      </dgm:t>
    </dgm:pt>
    <dgm:pt modelId="{31EE39A2-8FDC-4D85-816E-BD2B68512306}" type="pres">
      <dgm:prSet presAssocID="{404C6169-D3A2-41A1-A44D-C35A306CF13B}" presName="vert1" presStyleCnt="0"/>
      <dgm:spPr/>
    </dgm:pt>
    <dgm:pt modelId="{29746E1C-49E5-46CE-A2F0-7C1C6C0818AF}" type="pres">
      <dgm:prSet presAssocID="{80AEFF49-21EB-4C12-9A43-B3AA4223605C}" presName="thickLine" presStyleLbl="alignNode1" presStyleIdx="1" presStyleCnt="7"/>
      <dgm:spPr/>
    </dgm:pt>
    <dgm:pt modelId="{EDB42055-507F-4C00-B43E-117DE907AC41}" type="pres">
      <dgm:prSet presAssocID="{80AEFF49-21EB-4C12-9A43-B3AA4223605C}" presName="horz1" presStyleCnt="0"/>
      <dgm:spPr/>
    </dgm:pt>
    <dgm:pt modelId="{16061DB9-4E51-40E4-A4AA-E3469F27F518}" type="pres">
      <dgm:prSet presAssocID="{80AEFF49-21EB-4C12-9A43-B3AA4223605C}" presName="tx1" presStyleLbl="revTx" presStyleIdx="1" presStyleCnt="7"/>
      <dgm:spPr/>
      <dgm:t>
        <a:bodyPr/>
        <a:lstStyle/>
        <a:p>
          <a:endParaRPr lang="en-US"/>
        </a:p>
      </dgm:t>
    </dgm:pt>
    <dgm:pt modelId="{4B226208-DBA3-4B1B-986E-A979C0C6CD05}" type="pres">
      <dgm:prSet presAssocID="{80AEFF49-21EB-4C12-9A43-B3AA4223605C}" presName="vert1" presStyleCnt="0"/>
      <dgm:spPr/>
    </dgm:pt>
    <dgm:pt modelId="{0ED31042-1615-42A9-97A1-E4FEBBAC74FF}" type="pres">
      <dgm:prSet presAssocID="{B4895427-377B-4D07-9B26-942DD3268656}" presName="thickLine" presStyleLbl="alignNode1" presStyleIdx="2" presStyleCnt="7"/>
      <dgm:spPr/>
    </dgm:pt>
    <dgm:pt modelId="{A117C162-0132-47AC-8190-79058045C36A}" type="pres">
      <dgm:prSet presAssocID="{B4895427-377B-4D07-9B26-942DD3268656}" presName="horz1" presStyleCnt="0"/>
      <dgm:spPr/>
    </dgm:pt>
    <dgm:pt modelId="{3644F528-9F9C-41EA-A8FC-F46C37BDDA3C}" type="pres">
      <dgm:prSet presAssocID="{B4895427-377B-4D07-9B26-942DD3268656}" presName="tx1" presStyleLbl="revTx" presStyleIdx="2" presStyleCnt="7"/>
      <dgm:spPr/>
      <dgm:t>
        <a:bodyPr/>
        <a:lstStyle/>
        <a:p>
          <a:endParaRPr lang="en-US"/>
        </a:p>
      </dgm:t>
    </dgm:pt>
    <dgm:pt modelId="{EA8BAE26-6827-4E2B-AB9A-7C963F05C580}" type="pres">
      <dgm:prSet presAssocID="{B4895427-377B-4D07-9B26-942DD3268656}" presName="vert1" presStyleCnt="0"/>
      <dgm:spPr/>
    </dgm:pt>
    <dgm:pt modelId="{4A0C5F98-91C6-4E94-A9A6-2597EAECECA5}" type="pres">
      <dgm:prSet presAssocID="{0E92B7A8-690C-486F-BC80-66BDA53EBC01}" presName="thickLine" presStyleLbl="alignNode1" presStyleIdx="3" presStyleCnt="7"/>
      <dgm:spPr/>
    </dgm:pt>
    <dgm:pt modelId="{34F9C15A-ACD6-4732-8B38-A2A8C74D0702}" type="pres">
      <dgm:prSet presAssocID="{0E92B7A8-690C-486F-BC80-66BDA53EBC01}" presName="horz1" presStyleCnt="0"/>
      <dgm:spPr/>
    </dgm:pt>
    <dgm:pt modelId="{BFC520F4-937B-4639-9692-47C86D018A38}" type="pres">
      <dgm:prSet presAssocID="{0E92B7A8-690C-486F-BC80-66BDA53EBC01}" presName="tx1" presStyleLbl="revTx" presStyleIdx="3" presStyleCnt="7"/>
      <dgm:spPr/>
      <dgm:t>
        <a:bodyPr/>
        <a:lstStyle/>
        <a:p>
          <a:endParaRPr lang="en-US"/>
        </a:p>
      </dgm:t>
    </dgm:pt>
    <dgm:pt modelId="{C791237F-1847-404D-9D06-74F7C385AF31}" type="pres">
      <dgm:prSet presAssocID="{0E92B7A8-690C-486F-BC80-66BDA53EBC01}" presName="vert1" presStyleCnt="0"/>
      <dgm:spPr/>
    </dgm:pt>
    <dgm:pt modelId="{55D804C6-4EB1-4FED-840C-E4C6EB16F206}" type="pres">
      <dgm:prSet presAssocID="{1585691D-47D2-42C8-9261-9391EDE17FA5}" presName="thickLine" presStyleLbl="alignNode1" presStyleIdx="4" presStyleCnt="7"/>
      <dgm:spPr/>
    </dgm:pt>
    <dgm:pt modelId="{DD04C4EA-CB3F-49A3-A93F-F52C030B7083}" type="pres">
      <dgm:prSet presAssocID="{1585691D-47D2-42C8-9261-9391EDE17FA5}" presName="horz1" presStyleCnt="0"/>
      <dgm:spPr/>
    </dgm:pt>
    <dgm:pt modelId="{06275EBD-C016-47C9-8BB6-072955813EAA}" type="pres">
      <dgm:prSet presAssocID="{1585691D-47D2-42C8-9261-9391EDE17FA5}" presName="tx1" presStyleLbl="revTx" presStyleIdx="4" presStyleCnt="7"/>
      <dgm:spPr/>
      <dgm:t>
        <a:bodyPr/>
        <a:lstStyle/>
        <a:p>
          <a:endParaRPr lang="en-US"/>
        </a:p>
      </dgm:t>
    </dgm:pt>
    <dgm:pt modelId="{AA6C9838-4E47-4995-A308-6C75B7D4CA4D}" type="pres">
      <dgm:prSet presAssocID="{1585691D-47D2-42C8-9261-9391EDE17FA5}" presName="vert1" presStyleCnt="0"/>
      <dgm:spPr/>
    </dgm:pt>
    <dgm:pt modelId="{CA6B45F2-6772-4672-BBA9-ED2FA5DF5498}" type="pres">
      <dgm:prSet presAssocID="{F421FC4C-0DF8-4B2F-8797-FF07B98C78DB}" presName="thickLine" presStyleLbl="alignNode1" presStyleIdx="5" presStyleCnt="7"/>
      <dgm:spPr/>
    </dgm:pt>
    <dgm:pt modelId="{93AECDC1-0F7B-4E9F-AC7D-14673E560F76}" type="pres">
      <dgm:prSet presAssocID="{F421FC4C-0DF8-4B2F-8797-FF07B98C78DB}" presName="horz1" presStyleCnt="0"/>
      <dgm:spPr/>
    </dgm:pt>
    <dgm:pt modelId="{2A42B478-A7FD-46D3-868C-4101AC2DD392}" type="pres">
      <dgm:prSet presAssocID="{F421FC4C-0DF8-4B2F-8797-FF07B98C78DB}" presName="tx1" presStyleLbl="revTx" presStyleIdx="5" presStyleCnt="7"/>
      <dgm:spPr/>
      <dgm:t>
        <a:bodyPr/>
        <a:lstStyle/>
        <a:p>
          <a:endParaRPr lang="en-US"/>
        </a:p>
      </dgm:t>
    </dgm:pt>
    <dgm:pt modelId="{C4985FCB-CC93-4C31-8CA6-90FF28B976AD}" type="pres">
      <dgm:prSet presAssocID="{F421FC4C-0DF8-4B2F-8797-FF07B98C78DB}" presName="vert1" presStyleCnt="0"/>
      <dgm:spPr/>
    </dgm:pt>
    <dgm:pt modelId="{DBAEB4F7-E3DB-4925-9C5E-EB83EC3AD989}" type="pres">
      <dgm:prSet presAssocID="{C2DC4984-8E9D-4869-8B62-16D17D9A7F8B}" presName="thickLine" presStyleLbl="alignNode1" presStyleIdx="6" presStyleCnt="7"/>
      <dgm:spPr/>
    </dgm:pt>
    <dgm:pt modelId="{39B3B2F1-6562-49C7-86AF-8240D67472AE}" type="pres">
      <dgm:prSet presAssocID="{C2DC4984-8E9D-4869-8B62-16D17D9A7F8B}" presName="horz1" presStyleCnt="0"/>
      <dgm:spPr/>
    </dgm:pt>
    <dgm:pt modelId="{8873180D-4143-4331-A804-C26E9788E717}" type="pres">
      <dgm:prSet presAssocID="{C2DC4984-8E9D-4869-8B62-16D17D9A7F8B}" presName="tx1" presStyleLbl="revTx" presStyleIdx="6" presStyleCnt="7"/>
      <dgm:spPr/>
      <dgm:t>
        <a:bodyPr/>
        <a:lstStyle/>
        <a:p>
          <a:endParaRPr lang="en-US"/>
        </a:p>
      </dgm:t>
    </dgm:pt>
    <dgm:pt modelId="{F9A6C7B3-02F2-4F4E-A86E-13C396192946}" type="pres">
      <dgm:prSet presAssocID="{C2DC4984-8E9D-4869-8B62-16D17D9A7F8B}" presName="vert1" presStyleCnt="0"/>
      <dgm:spPr/>
    </dgm:pt>
  </dgm:ptLst>
  <dgm:cxnLst>
    <dgm:cxn modelId="{8002A0F5-2FD4-4AF8-8E16-5628F5E943F8}" srcId="{68250425-DA1C-4DBE-9E9A-D8568540CD60}" destId="{80AEFF49-21EB-4C12-9A43-B3AA4223605C}" srcOrd="1" destOrd="0" parTransId="{51FAAC23-8001-46AD-9B26-5DD5B8E626C4}" sibTransId="{500E0037-5200-4629-9388-3EBF012DA6BE}"/>
    <dgm:cxn modelId="{E94EDC53-39B9-45CE-BDEA-F78DD906607C}" type="presOf" srcId="{F421FC4C-0DF8-4B2F-8797-FF07B98C78DB}" destId="{2A42B478-A7FD-46D3-868C-4101AC2DD392}" srcOrd="0" destOrd="0" presId="urn:microsoft.com/office/officeart/2008/layout/LinedList"/>
    <dgm:cxn modelId="{5A04AA9C-DDB1-442B-B510-0398806D22FD}" type="presOf" srcId="{80AEFF49-21EB-4C12-9A43-B3AA4223605C}" destId="{16061DB9-4E51-40E4-A4AA-E3469F27F518}" srcOrd="0" destOrd="0" presId="urn:microsoft.com/office/officeart/2008/layout/LinedList"/>
    <dgm:cxn modelId="{8E43E9FB-220C-4D49-B4BE-1768E24DFAAD}" type="presOf" srcId="{68250425-DA1C-4DBE-9E9A-D8568540CD60}" destId="{0F2D95BB-03F8-477A-90FD-57D4485BFEC3}" srcOrd="0" destOrd="0" presId="urn:microsoft.com/office/officeart/2008/layout/LinedList"/>
    <dgm:cxn modelId="{C6AB93CB-FA11-49CB-971F-0548B63DC233}" srcId="{68250425-DA1C-4DBE-9E9A-D8568540CD60}" destId="{F421FC4C-0DF8-4B2F-8797-FF07B98C78DB}" srcOrd="5" destOrd="0" parTransId="{73DA28C5-E81F-4464-A9BF-DF746151B908}" sibTransId="{847E2806-948A-4213-95E3-43D97EFAF62D}"/>
    <dgm:cxn modelId="{69CFFF30-4110-4CA5-BDEA-761C604ADB01}" type="presOf" srcId="{B4895427-377B-4D07-9B26-942DD3268656}" destId="{3644F528-9F9C-41EA-A8FC-F46C37BDDA3C}" srcOrd="0" destOrd="0" presId="urn:microsoft.com/office/officeart/2008/layout/LinedList"/>
    <dgm:cxn modelId="{CEA0C562-E63D-4E50-B38B-30EBF63431CD}" type="presOf" srcId="{404C6169-D3A2-41A1-A44D-C35A306CF13B}" destId="{57A27A15-EBB7-41E0-9563-6713C7D98EB7}" srcOrd="0" destOrd="0" presId="urn:microsoft.com/office/officeart/2008/layout/LinedList"/>
    <dgm:cxn modelId="{098B766F-DB08-4932-8320-E41FCF857E4A}" srcId="{68250425-DA1C-4DBE-9E9A-D8568540CD60}" destId="{1585691D-47D2-42C8-9261-9391EDE17FA5}" srcOrd="4" destOrd="0" parTransId="{BC5C6CB8-11DA-4215-934B-289A2ECDE2F6}" sibTransId="{26A3FA48-AFC8-4220-BAFE-9DCB14AA356F}"/>
    <dgm:cxn modelId="{68CEC066-1C4D-498C-B598-69A3C8DF21BE}" srcId="{68250425-DA1C-4DBE-9E9A-D8568540CD60}" destId="{B4895427-377B-4D07-9B26-942DD3268656}" srcOrd="2" destOrd="0" parTransId="{6933A204-72B5-470D-BDF4-3BDF1E4F3B92}" sibTransId="{0A698337-43F8-4908-AAAC-777D17725492}"/>
    <dgm:cxn modelId="{0325341A-6969-4512-8D47-B8A62CF345F5}" type="presOf" srcId="{1585691D-47D2-42C8-9261-9391EDE17FA5}" destId="{06275EBD-C016-47C9-8BB6-072955813EAA}" srcOrd="0" destOrd="0" presId="urn:microsoft.com/office/officeart/2008/layout/LinedList"/>
    <dgm:cxn modelId="{86BD431F-7FF0-4566-909C-606D7DC3D6B4}" type="presOf" srcId="{C2DC4984-8E9D-4869-8B62-16D17D9A7F8B}" destId="{8873180D-4143-4331-A804-C26E9788E717}" srcOrd="0" destOrd="0" presId="urn:microsoft.com/office/officeart/2008/layout/LinedList"/>
    <dgm:cxn modelId="{865E4781-D3D9-45B1-ADE6-ECAD6047A0B7}" srcId="{68250425-DA1C-4DBE-9E9A-D8568540CD60}" destId="{C2DC4984-8E9D-4869-8B62-16D17D9A7F8B}" srcOrd="6" destOrd="0" parTransId="{9B8ACCAA-DDC1-4A44-A322-B1F35C276417}" sibTransId="{2DF255D4-6E3A-42CB-B030-FCC01A323AD6}"/>
    <dgm:cxn modelId="{031505E9-B8ED-4D7F-8A7E-9AE0EB6DFD1E}" type="presOf" srcId="{0E92B7A8-690C-486F-BC80-66BDA53EBC01}" destId="{BFC520F4-937B-4639-9692-47C86D018A38}" srcOrd="0" destOrd="0" presId="urn:microsoft.com/office/officeart/2008/layout/LinedList"/>
    <dgm:cxn modelId="{0C56EE7C-4315-4267-AFDB-A8D9B2D329BF}" srcId="{68250425-DA1C-4DBE-9E9A-D8568540CD60}" destId="{404C6169-D3A2-41A1-A44D-C35A306CF13B}" srcOrd="0" destOrd="0" parTransId="{1DD8B0FF-F3FA-4BB1-81F3-5DDE4190B183}" sibTransId="{AC58C02F-F244-43AC-8D96-5ACD3C8CB6FD}"/>
    <dgm:cxn modelId="{AF7BAF92-4E37-4EA6-992C-28EF94B58FE9}" srcId="{68250425-DA1C-4DBE-9E9A-D8568540CD60}" destId="{0E92B7A8-690C-486F-BC80-66BDA53EBC01}" srcOrd="3" destOrd="0" parTransId="{6BB01174-58BF-4F19-A1B5-40836147D589}" sibTransId="{1217B461-825B-4D06-B88E-96B74248BEC9}"/>
    <dgm:cxn modelId="{D7C10B18-AC88-4E55-BBFD-5C24612E413C}" type="presParOf" srcId="{0F2D95BB-03F8-477A-90FD-57D4485BFEC3}" destId="{96D1B180-5929-4402-ACBF-7A9FABAF2C95}" srcOrd="0" destOrd="0" presId="urn:microsoft.com/office/officeart/2008/layout/LinedList"/>
    <dgm:cxn modelId="{582D1B82-1F44-488F-B24E-8D3613FA9870}" type="presParOf" srcId="{0F2D95BB-03F8-477A-90FD-57D4485BFEC3}" destId="{459B4BB1-C8F4-402B-B80E-D3E27D5554E8}" srcOrd="1" destOrd="0" presId="urn:microsoft.com/office/officeart/2008/layout/LinedList"/>
    <dgm:cxn modelId="{DEC2BCD6-A8CB-43EA-8AC1-B6375260B5D2}" type="presParOf" srcId="{459B4BB1-C8F4-402B-B80E-D3E27D5554E8}" destId="{57A27A15-EBB7-41E0-9563-6713C7D98EB7}" srcOrd="0" destOrd="0" presId="urn:microsoft.com/office/officeart/2008/layout/LinedList"/>
    <dgm:cxn modelId="{00B38D54-4244-4305-A290-923458227433}" type="presParOf" srcId="{459B4BB1-C8F4-402B-B80E-D3E27D5554E8}" destId="{31EE39A2-8FDC-4D85-816E-BD2B68512306}" srcOrd="1" destOrd="0" presId="urn:microsoft.com/office/officeart/2008/layout/LinedList"/>
    <dgm:cxn modelId="{D38C9A1B-CD08-48FB-9710-993A550AA981}" type="presParOf" srcId="{0F2D95BB-03F8-477A-90FD-57D4485BFEC3}" destId="{29746E1C-49E5-46CE-A2F0-7C1C6C0818AF}" srcOrd="2" destOrd="0" presId="urn:microsoft.com/office/officeart/2008/layout/LinedList"/>
    <dgm:cxn modelId="{B2064128-25F4-465D-86ED-09C6E305CA5C}" type="presParOf" srcId="{0F2D95BB-03F8-477A-90FD-57D4485BFEC3}" destId="{EDB42055-507F-4C00-B43E-117DE907AC41}" srcOrd="3" destOrd="0" presId="urn:microsoft.com/office/officeart/2008/layout/LinedList"/>
    <dgm:cxn modelId="{BE524156-6AA4-47F4-9BD9-8BDE25C4B095}" type="presParOf" srcId="{EDB42055-507F-4C00-B43E-117DE907AC41}" destId="{16061DB9-4E51-40E4-A4AA-E3469F27F518}" srcOrd="0" destOrd="0" presId="urn:microsoft.com/office/officeart/2008/layout/LinedList"/>
    <dgm:cxn modelId="{A2692BBD-C9A5-4DE2-A1D3-CB6C8F64AEE1}" type="presParOf" srcId="{EDB42055-507F-4C00-B43E-117DE907AC41}" destId="{4B226208-DBA3-4B1B-986E-A979C0C6CD05}" srcOrd="1" destOrd="0" presId="urn:microsoft.com/office/officeart/2008/layout/LinedList"/>
    <dgm:cxn modelId="{3E281881-4F47-4027-BB7B-4D51DA9C30AA}" type="presParOf" srcId="{0F2D95BB-03F8-477A-90FD-57D4485BFEC3}" destId="{0ED31042-1615-42A9-97A1-E4FEBBAC74FF}" srcOrd="4" destOrd="0" presId="urn:microsoft.com/office/officeart/2008/layout/LinedList"/>
    <dgm:cxn modelId="{701465AB-FD99-4D53-A67F-FDCF0B3F9D6F}" type="presParOf" srcId="{0F2D95BB-03F8-477A-90FD-57D4485BFEC3}" destId="{A117C162-0132-47AC-8190-79058045C36A}" srcOrd="5" destOrd="0" presId="urn:microsoft.com/office/officeart/2008/layout/LinedList"/>
    <dgm:cxn modelId="{01EEC83B-EBF9-4B37-A76C-F63008B74D91}" type="presParOf" srcId="{A117C162-0132-47AC-8190-79058045C36A}" destId="{3644F528-9F9C-41EA-A8FC-F46C37BDDA3C}" srcOrd="0" destOrd="0" presId="urn:microsoft.com/office/officeart/2008/layout/LinedList"/>
    <dgm:cxn modelId="{AE0AB5EA-CD7B-4551-809F-7FE35F3B774F}" type="presParOf" srcId="{A117C162-0132-47AC-8190-79058045C36A}" destId="{EA8BAE26-6827-4E2B-AB9A-7C963F05C580}" srcOrd="1" destOrd="0" presId="urn:microsoft.com/office/officeart/2008/layout/LinedList"/>
    <dgm:cxn modelId="{2ADEC709-4FD7-48F6-9F03-5A241679080D}" type="presParOf" srcId="{0F2D95BB-03F8-477A-90FD-57D4485BFEC3}" destId="{4A0C5F98-91C6-4E94-A9A6-2597EAECECA5}" srcOrd="6" destOrd="0" presId="urn:microsoft.com/office/officeart/2008/layout/LinedList"/>
    <dgm:cxn modelId="{17AFDDAC-2422-4A02-9A7A-1C055671CAA6}" type="presParOf" srcId="{0F2D95BB-03F8-477A-90FD-57D4485BFEC3}" destId="{34F9C15A-ACD6-4732-8B38-A2A8C74D0702}" srcOrd="7" destOrd="0" presId="urn:microsoft.com/office/officeart/2008/layout/LinedList"/>
    <dgm:cxn modelId="{6454D399-F607-48CD-90E5-19AF72E65E24}" type="presParOf" srcId="{34F9C15A-ACD6-4732-8B38-A2A8C74D0702}" destId="{BFC520F4-937B-4639-9692-47C86D018A38}" srcOrd="0" destOrd="0" presId="urn:microsoft.com/office/officeart/2008/layout/LinedList"/>
    <dgm:cxn modelId="{817D34A1-C325-47D6-AAE0-A2C5AF7F70E0}" type="presParOf" srcId="{34F9C15A-ACD6-4732-8B38-A2A8C74D0702}" destId="{C791237F-1847-404D-9D06-74F7C385AF31}" srcOrd="1" destOrd="0" presId="urn:microsoft.com/office/officeart/2008/layout/LinedList"/>
    <dgm:cxn modelId="{C7F36B88-C272-4C95-9C5A-9D1010E9D874}" type="presParOf" srcId="{0F2D95BB-03F8-477A-90FD-57D4485BFEC3}" destId="{55D804C6-4EB1-4FED-840C-E4C6EB16F206}" srcOrd="8" destOrd="0" presId="urn:microsoft.com/office/officeart/2008/layout/LinedList"/>
    <dgm:cxn modelId="{A3DE65F1-AD01-45EE-AE5C-4985F5D0A64C}" type="presParOf" srcId="{0F2D95BB-03F8-477A-90FD-57D4485BFEC3}" destId="{DD04C4EA-CB3F-49A3-A93F-F52C030B7083}" srcOrd="9" destOrd="0" presId="urn:microsoft.com/office/officeart/2008/layout/LinedList"/>
    <dgm:cxn modelId="{9CA5AC1D-9467-4C7A-A641-FC84C31249E5}" type="presParOf" srcId="{DD04C4EA-CB3F-49A3-A93F-F52C030B7083}" destId="{06275EBD-C016-47C9-8BB6-072955813EAA}" srcOrd="0" destOrd="0" presId="urn:microsoft.com/office/officeart/2008/layout/LinedList"/>
    <dgm:cxn modelId="{F212B11E-BD21-49FF-90CC-810DAE1C68AB}" type="presParOf" srcId="{DD04C4EA-CB3F-49A3-A93F-F52C030B7083}" destId="{AA6C9838-4E47-4995-A308-6C75B7D4CA4D}" srcOrd="1" destOrd="0" presId="urn:microsoft.com/office/officeart/2008/layout/LinedList"/>
    <dgm:cxn modelId="{011E401D-AC5C-4527-A1D9-B14791A1C631}" type="presParOf" srcId="{0F2D95BB-03F8-477A-90FD-57D4485BFEC3}" destId="{CA6B45F2-6772-4672-BBA9-ED2FA5DF5498}" srcOrd="10" destOrd="0" presId="urn:microsoft.com/office/officeart/2008/layout/LinedList"/>
    <dgm:cxn modelId="{B4F2F3D7-D05D-40D0-9E69-3276580A8E42}" type="presParOf" srcId="{0F2D95BB-03F8-477A-90FD-57D4485BFEC3}" destId="{93AECDC1-0F7B-4E9F-AC7D-14673E560F76}" srcOrd="11" destOrd="0" presId="urn:microsoft.com/office/officeart/2008/layout/LinedList"/>
    <dgm:cxn modelId="{EC69DE09-B6F3-4F3C-961D-C22443C8DA64}" type="presParOf" srcId="{93AECDC1-0F7B-4E9F-AC7D-14673E560F76}" destId="{2A42B478-A7FD-46D3-868C-4101AC2DD392}" srcOrd="0" destOrd="0" presId="urn:microsoft.com/office/officeart/2008/layout/LinedList"/>
    <dgm:cxn modelId="{23248AFC-E5CE-40A9-B4CA-33F5ACFEBB88}" type="presParOf" srcId="{93AECDC1-0F7B-4E9F-AC7D-14673E560F76}" destId="{C4985FCB-CC93-4C31-8CA6-90FF28B976AD}" srcOrd="1" destOrd="0" presId="urn:microsoft.com/office/officeart/2008/layout/LinedList"/>
    <dgm:cxn modelId="{05BF0CB3-1285-4F83-B44D-7B17E3F8FA94}" type="presParOf" srcId="{0F2D95BB-03F8-477A-90FD-57D4485BFEC3}" destId="{DBAEB4F7-E3DB-4925-9C5E-EB83EC3AD989}" srcOrd="12" destOrd="0" presId="urn:microsoft.com/office/officeart/2008/layout/LinedList"/>
    <dgm:cxn modelId="{DEF988E0-B160-41EE-906D-EEA939EFAD46}" type="presParOf" srcId="{0F2D95BB-03F8-477A-90FD-57D4485BFEC3}" destId="{39B3B2F1-6562-49C7-86AF-8240D67472AE}" srcOrd="13" destOrd="0" presId="urn:microsoft.com/office/officeart/2008/layout/LinedList"/>
    <dgm:cxn modelId="{9DB13C63-CBC6-471B-B83B-312A2434FEA6}" type="presParOf" srcId="{39B3B2F1-6562-49C7-86AF-8240D67472AE}" destId="{8873180D-4143-4331-A804-C26E9788E717}" srcOrd="0" destOrd="0" presId="urn:microsoft.com/office/officeart/2008/layout/LinedList"/>
    <dgm:cxn modelId="{AA95C239-BFB5-4E7B-8CA9-9A50A1C5D273}" type="presParOf" srcId="{39B3B2F1-6562-49C7-86AF-8240D67472AE}" destId="{F9A6C7B3-02F2-4F4E-A86E-13C3961929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5821A-4DEF-44A1-B03B-B028BB7A1549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Legal Definition:- Part 1 ASB Crime and Policing Act</a:t>
          </a:r>
          <a:endParaRPr lang="en-US" sz="2500" kern="1200"/>
        </a:p>
      </dsp:txBody>
      <dsp:txXfrm>
        <a:off x="48481" y="129892"/>
        <a:ext cx="10418638" cy="896166"/>
      </dsp:txXfrm>
    </dsp:sp>
    <dsp:sp modelId="{8A40F42B-C828-4AC5-8531-FB2AA8F0C54C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i="1" kern="1200"/>
            <a:t>(a)conduct that has caused, or is likely to cause, harassment, alarm or distress to any person</a:t>
          </a:r>
          <a:endParaRPr lang="en-US" sz="2500" kern="1200"/>
        </a:p>
      </dsp:txBody>
      <dsp:txXfrm>
        <a:off x="48481" y="1195021"/>
        <a:ext cx="10418638" cy="896166"/>
      </dsp:txXfrm>
    </dsp:sp>
    <dsp:sp modelId="{5E30EBAB-41CB-4817-8740-C0956B2736B1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i="1" kern="1200"/>
            <a:t>(</a:t>
          </a:r>
          <a:r>
            <a:rPr lang="en-GB" sz="2500" b="0" i="1" kern="1200"/>
            <a:t>b)conduct capable of causing nuisance or annoyance to a person in relation to that person’s occupation of residential premises, or</a:t>
          </a:r>
          <a:endParaRPr lang="en-US" sz="2500" kern="1200"/>
        </a:p>
      </dsp:txBody>
      <dsp:txXfrm>
        <a:off x="48481" y="2260150"/>
        <a:ext cx="10418638" cy="896166"/>
      </dsp:txXfrm>
    </dsp:sp>
    <dsp:sp modelId="{98169866-AD73-4126-ADBD-E5F98ED047EB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i="1" kern="1200"/>
            <a:t>(c)conduct capable of causing housing-related nuisance or annoyance to any person.</a:t>
          </a:r>
          <a:endParaRPr lang="en-US" sz="2500" kern="1200"/>
        </a:p>
      </dsp:txBody>
      <dsp:txXfrm>
        <a:off x="48481" y="3325278"/>
        <a:ext cx="10418638" cy="89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1B180-5929-4402-ACBF-7A9FABAF2C95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27A15-EBB7-41E0-9563-6713C7D98EB7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Acceptable Behaviour Contract</a:t>
          </a:r>
          <a:endParaRPr lang="en-US" sz="2800" kern="1200"/>
        </a:p>
      </dsp:txBody>
      <dsp:txXfrm>
        <a:off x="0" y="531"/>
        <a:ext cx="10515600" cy="621467"/>
      </dsp:txXfrm>
    </dsp:sp>
    <dsp:sp modelId="{29746E1C-49E5-46CE-A2F0-7C1C6C0818AF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61DB9-4E51-40E4-A4AA-E3469F27F518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ABCs also known as ABAs –what are they?</a:t>
          </a:r>
          <a:endParaRPr lang="en-US" sz="2800" kern="1200"/>
        </a:p>
      </dsp:txBody>
      <dsp:txXfrm>
        <a:off x="0" y="621999"/>
        <a:ext cx="10515600" cy="621467"/>
      </dsp:txXfrm>
    </dsp:sp>
    <dsp:sp modelId="{0ED31042-1615-42A9-97A1-E4FEBBAC74FF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4F528-9F9C-41EA-A8FC-F46C37BDDA3C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Young people</a:t>
          </a:r>
          <a:endParaRPr lang="en-US" sz="2800" kern="1200"/>
        </a:p>
      </dsp:txBody>
      <dsp:txXfrm>
        <a:off x="0" y="1243467"/>
        <a:ext cx="10515600" cy="621467"/>
      </dsp:txXfrm>
    </dsp:sp>
    <dsp:sp modelId="{4A0C5F98-91C6-4E94-A9A6-2597EAECECA5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520F4-937B-4639-9692-47C86D018A38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How successful are they: Following the process </a:t>
          </a:r>
          <a:endParaRPr lang="en-US" sz="2800" kern="1200"/>
        </a:p>
      </dsp:txBody>
      <dsp:txXfrm>
        <a:off x="0" y="1864935"/>
        <a:ext cx="10515600" cy="621467"/>
      </dsp:txXfrm>
    </dsp:sp>
    <dsp:sp modelId="{55D804C6-4EB1-4FED-840C-E4C6EB16F206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75EBD-C016-47C9-8BB6-072955813EAA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Incremental approach stage 1 – 4 </a:t>
          </a:r>
          <a:endParaRPr lang="en-US" sz="2800" kern="1200"/>
        </a:p>
      </dsp:txBody>
      <dsp:txXfrm>
        <a:off x="0" y="2486402"/>
        <a:ext cx="10515600" cy="621467"/>
      </dsp:txXfrm>
    </dsp:sp>
    <dsp:sp modelId="{CA6B45F2-6772-4672-BBA9-ED2FA5DF5498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2B478-A7FD-46D3-868C-4101AC2DD392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Caveat to allow skipping stage</a:t>
          </a:r>
          <a:endParaRPr lang="en-US" sz="2800" kern="1200"/>
        </a:p>
      </dsp:txBody>
      <dsp:txXfrm>
        <a:off x="0" y="3107870"/>
        <a:ext cx="10515600" cy="621467"/>
      </dsp:txXfrm>
    </dsp:sp>
    <dsp:sp modelId="{DBAEB4F7-E3DB-4925-9C5E-EB83EC3AD989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3180D-4143-4331-A804-C26E9788E717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Website resources</a:t>
          </a:r>
          <a:endParaRPr lang="en-US" sz="2800" kern="120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CC02-6741-48BB-A868-439D4F962B1A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C61F-59D9-4026-BACF-18D5EB1D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8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Subjectivity</a:t>
            </a:r>
          </a:p>
          <a:p>
            <a:r>
              <a:rPr lang="en-GB" dirty="0"/>
              <a:t>Quickly go over legal definition, highlight some of the key words</a:t>
            </a:r>
          </a:p>
          <a:p>
            <a:r>
              <a:rPr lang="en-GB" dirty="0"/>
              <a:t>Housing management function- all services provided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C61F-59D9-4026-BACF-18D5EB1D05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C61F-59D9-4026-BACF-18D5EB1D05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3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C61F-59D9-4026-BACF-18D5EB1D05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7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38E4-B69F-49A6-8BF6-1DA086F2E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F46-0EEC-49BD-91EC-20D3B44AB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EB8F-CEEE-4AA1-B88F-0DC67357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8E3AC-157B-4A3F-BB19-AC472D74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7EAD-8656-4332-BFF7-FE018FB5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4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806-BF2D-4F85-ABB6-CDA5E049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4A48F-E519-4C7D-BDC6-96113F1AA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CA8BF-9B25-4C15-A21D-DBA39F76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9F02C-2BC8-4B1A-82E2-4E648D53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CE8-1917-491C-B321-74E0DFD9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0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EC48F-1049-49B6-B9AC-C414FDC65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E645F-3B89-4D1F-8070-658183529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FB762-FD58-412E-9E1E-4C6DE7A9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E3AC-1481-4B8D-85B9-3AC760DF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75BC-D752-454B-8DA4-FD27F2F1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8EC5-69F9-411A-AC59-8ABB5C99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7235-9805-4429-B75F-FF2BA89C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9D52-7827-4BE3-A3D1-C3E10111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7487-6F4A-4AD6-BD39-A5333F7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B94E3-25BF-4F37-B1DD-AC15F207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8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773F-D9DB-44FD-8422-DF931323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54666-835C-4C17-A6D2-BBC8A05B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9E147-DCFA-4DE3-98D0-617E3F27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9B9AB-2B5E-46B9-80D8-3519B771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1BAF-BB44-4957-9578-CE0E71BB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7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3A6C-01B1-475E-94AE-F40735A9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15C57-6ECB-45D0-8BA6-F65F0687B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8C210-35D7-459B-B481-7BC6DCE3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8B24C-1DCD-4539-89EA-E6931580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F6E3A-98DA-4F93-8A13-AEC90796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1A282-9F41-4815-94EF-8AB983AD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2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B0F8-9192-43C3-8549-A2D6446A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79720-65EB-4F6C-9786-CC7940C7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98B81-137E-44FE-BA6C-7F3A603D4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4E832-15D8-4A20-887B-88B81B9CC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9B6E1-D1B6-4054-8E7A-C9F15B06F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A2892-52D1-4BF0-9685-3D00E738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461F21-80F4-438A-AEB2-171DCF86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2C649-DE23-4489-BF36-7F80920C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B95-585A-44CC-B5DA-ABF11ED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F7CF0-08B9-4114-AEF5-32A286C8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C4907-1BB4-4422-9EC8-5DF026AD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71A3B-CD21-427E-A26D-CFFBE5E4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43D01-9684-4D28-A93C-BF47CD20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13967-22B2-4AF0-B65A-4E24BD3D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78A2A-7B2D-4C5D-BCE7-B9050375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6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9401-4BD9-478C-97F6-48D308A2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8BA7-C2AA-4215-BC2E-0D15D657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41911-46C2-4C8B-BFA6-1F868C5EA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F7672-067F-430B-A16C-E9452A93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87AB8-6638-44E0-84FB-7A83CFC0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0566-1790-4D2E-BD49-DCFFF921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9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27CB-B61C-4B88-8BF6-80AE3336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0090F-CED3-4119-8184-BA5AE457F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7FC9-D7A4-4094-A3CE-434B5BBE5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8CCF7-13F6-424D-B48A-0D064E8A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050DF-A26D-4132-8AB9-3CD2E7FE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BEA07-7E2E-498C-A0C5-F9ADE9F6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4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54E67-1893-4798-A2E4-8DD879C8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75286-669F-4C8D-ACF2-FF2B3065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A91-C6F1-43F6-A9D2-68C8AF224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3AC3-C7D8-495D-B19B-EA24CEC5AAFF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D25BB-AD60-443D-84F3-5312DA0B9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C6E82-CD81-418C-BA32-A4D580ADA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8614-3E94-49BB-9E3B-DB0850BCC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asbhelp.co.uk" TargetMode="External"/><Relationship Id="rId2" Type="http://schemas.openxmlformats.org/officeDocument/2006/relationships/hyperlink" Target="mailto:kanderson@asbhelp.co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tel:078728373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C87EA-EE11-438C-8C6B-4A6158086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GB" sz="6600" dirty="0"/>
              <a:t>Alms Houses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FE400-CB4C-4338-9197-0B1957C1E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GB" dirty="0"/>
              <a:t>Anti-social behaviour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A008354-C791-4787-9332-98255629C0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591670"/>
            <a:ext cx="6196617" cy="2742004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0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4B4D8-CC93-4251-B870-1852D9B3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n-GB" sz="4000" b="1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D3748-E876-40E0-958F-8406B6C75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503947"/>
            <a:ext cx="5344468" cy="43908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2000" dirty="0"/>
              <a:t>Katy Anderson </a:t>
            </a:r>
          </a:p>
          <a:p>
            <a:pPr marL="0" indent="0">
              <a:buNone/>
            </a:pPr>
            <a:r>
              <a:rPr lang="en-GB" sz="2000" dirty="0"/>
              <a:t>Practitioner Support Manager</a:t>
            </a:r>
          </a:p>
          <a:p>
            <a:pPr marL="0" indent="0">
              <a:buNone/>
            </a:pPr>
            <a:r>
              <a:rPr lang="en-GB" sz="2000" dirty="0"/>
              <a:t>Tel: 07872833287</a:t>
            </a:r>
          </a:p>
          <a:p>
            <a:pPr marL="0" indent="0">
              <a:buNone/>
            </a:pPr>
            <a:r>
              <a:rPr lang="en-GB" sz="2000" dirty="0"/>
              <a:t>Email </a:t>
            </a:r>
            <a:r>
              <a:rPr lang="en-GB" sz="2000" dirty="0">
                <a:hlinkClick r:id="rId2"/>
              </a:rPr>
              <a:t>kanderson@asbhelp.co.uk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victims use </a:t>
            </a:r>
            <a:r>
              <a:rPr lang="en-GB" sz="2000" dirty="0">
                <a:hlinkClick r:id="rId3"/>
              </a:rPr>
              <a:t>admin@asbhelp.co.uk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Harvi Saimbhi</a:t>
            </a:r>
          </a:p>
          <a:p>
            <a:pPr marL="0" indent="0">
              <a:buNone/>
            </a:pPr>
            <a:r>
              <a:rPr lang="en-GB" sz="2000" dirty="0"/>
              <a:t>Practitioner and Partnership Project Manager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Tel:07872837310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Email: Hsaimbhi@asbhelp.co.uk</a:t>
            </a:r>
          </a:p>
          <a:p>
            <a:pPr marL="0" indent="0">
              <a:buNone/>
            </a:pPr>
            <a:endParaRPr lang="en-GB" sz="13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329F887-2D62-4DB5-8591-48C17CD016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76" y="2286000"/>
            <a:ext cx="4921392" cy="2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4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33D0-CF72-4CE7-B923-C43AB816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551D-AB72-478C-A11C-DB320741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Where it all started - Fiona Pilkington</a:t>
            </a:r>
          </a:p>
          <a:p>
            <a:pPr algn="ctr"/>
            <a:r>
              <a:rPr lang="en-GB" sz="3200" dirty="0"/>
              <a:t>Help and advice – victims</a:t>
            </a:r>
          </a:p>
          <a:p>
            <a:pPr algn="ctr"/>
            <a:r>
              <a:rPr lang="en-GB" sz="3200" dirty="0"/>
              <a:t>Supporting practitioners</a:t>
            </a:r>
          </a:p>
          <a:p>
            <a:pPr algn="ctr"/>
            <a:r>
              <a:rPr lang="en-GB" sz="3200" dirty="0"/>
              <a:t>Promoting Best practice</a:t>
            </a:r>
          </a:p>
          <a:p>
            <a:pPr algn="ctr"/>
            <a:r>
              <a:rPr lang="en-GB" sz="3200" dirty="0"/>
              <a:t>The Community Trigger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i="1" dirty="0"/>
              <a:t>Placing victims at the heart of the response to tackling ASB</a:t>
            </a:r>
          </a:p>
          <a:p>
            <a:endParaRPr lang="en-GB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A7416A-5DE9-4438-8561-6F3A385E43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46" y="230188"/>
            <a:ext cx="3123684" cy="13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9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33D0-CF72-4CE7-B923-C43AB816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/>
              <a:t>What is ASB?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FAC621-8753-4AA4-A70A-BF71FDD821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A7416A-5DE9-4438-8561-6F3A385E435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79" y="443394"/>
            <a:ext cx="3123684" cy="13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E33D0-CF72-4CE7-B923-C43AB816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 b="1"/>
              <a:t>What is ASB?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551D-AB72-478C-A11C-DB320741C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700" b="0" i="0">
              <a:effectLst/>
              <a:latin typeface="arial" panose="020B0604020202020204" pitchFamily="34" charset="0"/>
            </a:endParaRPr>
          </a:p>
          <a:p>
            <a:r>
              <a:rPr lang="en-GB" sz="1700">
                <a:latin typeface="arial" panose="020B0604020202020204" pitchFamily="34" charset="0"/>
              </a:rPr>
              <a:t>Various definitions </a:t>
            </a:r>
          </a:p>
          <a:p>
            <a:r>
              <a:rPr lang="en-GB" sz="1700">
                <a:latin typeface="arial" panose="020B0604020202020204" pitchFamily="34" charset="0"/>
              </a:rPr>
              <a:t>Key words: Harassment, Alarm, Distress, Nuisance and Annoyance, ‘Likely to’ and Housing-related</a:t>
            </a:r>
          </a:p>
          <a:p>
            <a:r>
              <a:rPr lang="en-GB" sz="1700" b="0" i="0">
                <a:effectLst/>
                <a:latin typeface="arial" panose="020B0604020202020204" pitchFamily="34" charset="0"/>
              </a:rPr>
              <a:t>Subjectivity</a:t>
            </a:r>
          </a:p>
          <a:p>
            <a:r>
              <a:rPr lang="en-GB" sz="1700">
                <a:latin typeface="arial" panose="020B0604020202020204" pitchFamily="34" charset="0"/>
              </a:rPr>
              <a:t>Harm – centred approach</a:t>
            </a:r>
          </a:p>
          <a:p>
            <a:r>
              <a:rPr lang="en-GB" sz="1700">
                <a:latin typeface="arial" panose="020B0604020202020204" pitchFamily="34" charset="0"/>
              </a:rPr>
              <a:t>Crime &amp; anti-social behaviour</a:t>
            </a:r>
          </a:p>
          <a:p>
            <a:r>
              <a:rPr lang="en-GB" sz="1700" b="0" i="0">
                <a:effectLst/>
                <a:latin typeface="arial" panose="020B0604020202020204" pitchFamily="34" charset="0"/>
              </a:rPr>
              <a:t>What it isn’t </a:t>
            </a:r>
          </a:p>
          <a:p>
            <a:r>
              <a:rPr lang="en-GB" sz="1700" b="0" i="0">
                <a:effectLst/>
                <a:latin typeface="arial" panose="020B0604020202020204" pitchFamily="34" charset="0"/>
              </a:rPr>
              <a:t>Managing expectations</a:t>
            </a:r>
          </a:p>
          <a:p>
            <a:pPr marL="0" indent="0">
              <a:buNone/>
            </a:pPr>
            <a:endParaRPr lang="en-GB" sz="1700" b="0" i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70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A7416A-5DE9-4438-8561-6F3A385E43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221203"/>
            <a:ext cx="5458968" cy="24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8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84CBC-AB69-4342-AC7B-9A744353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 b="1">
                <a:solidFill>
                  <a:srgbClr val="FFFFFF"/>
                </a:solidFill>
              </a:rPr>
              <a:t>Early Intervention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127C658-C66D-4E33-B0E4-4D141E508C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93295"/>
            <a:ext cx="6985639" cy="22138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2607A-CFB5-4AA7-B40F-EF00D3C7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567" y="3609474"/>
            <a:ext cx="8386011" cy="2899610"/>
          </a:xfrm>
        </p:spPr>
        <p:txBody>
          <a:bodyPr>
            <a:normAutofit/>
          </a:bodyPr>
          <a:lstStyle/>
          <a:p>
            <a:endParaRPr lang="en-GB" sz="500" dirty="0"/>
          </a:p>
          <a:p>
            <a:r>
              <a:rPr lang="en-GB" sz="2000" b="1" dirty="0"/>
              <a:t>Proportionate action and an incremental approach</a:t>
            </a:r>
          </a:p>
          <a:p>
            <a:endParaRPr lang="en-GB" sz="2000" dirty="0"/>
          </a:p>
          <a:p>
            <a:r>
              <a:rPr lang="en-GB" sz="2000" b="1" dirty="0"/>
              <a:t>What am I referring to? </a:t>
            </a:r>
          </a:p>
          <a:p>
            <a:pPr marL="0" indent="0">
              <a:buNone/>
            </a:pPr>
            <a:r>
              <a:rPr lang="en-GB" sz="2000" dirty="0"/>
              <a:t>    Mediation, ABCs, Good Neighbourhood agreements, warning letters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Success rate</a:t>
            </a:r>
          </a:p>
          <a:p>
            <a:endParaRPr lang="en-GB" sz="2000" dirty="0"/>
          </a:p>
          <a:p>
            <a:endParaRPr lang="en-GB" sz="500" dirty="0"/>
          </a:p>
          <a:p>
            <a:endParaRPr lang="en-GB" sz="500" dirty="0"/>
          </a:p>
          <a:p>
            <a:endParaRPr lang="en-GB" sz="500" dirty="0"/>
          </a:p>
        </p:txBody>
      </p:sp>
    </p:spTree>
    <p:extLst>
      <p:ext uri="{BB962C8B-B14F-4D97-AF65-F5344CB8AC3E}">
        <p14:creationId xmlns:p14="http://schemas.microsoft.com/office/powerpoint/2010/main" val="126108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4CBC-AB69-4342-AC7B-9A744353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Early Intervention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AD42CDD-FC0A-4E12-A70A-155A98ACDC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127C658-C66D-4E33-B0E4-4D141E508C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79" y="443394"/>
            <a:ext cx="3123684" cy="13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4B3DF-7993-420D-99D1-F44612A2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GB" sz="3100">
                <a:solidFill>
                  <a:schemeClr val="bg1"/>
                </a:solidFill>
              </a:rPr>
              <a:t>Good Neighbourhood Agreements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528B9-7AF9-4793-86AA-4C472E0DC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Specific to individuals or more generic on sign up</a:t>
            </a:r>
          </a:p>
          <a:p>
            <a:pPr marL="0" indent="0">
              <a:buNone/>
            </a:pPr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Terms around behaviour and expectations</a:t>
            </a:r>
          </a:p>
          <a:p>
            <a:pPr marL="0" indent="0">
              <a:buNone/>
            </a:pPr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Nip things in the bud early</a:t>
            </a:r>
          </a:p>
          <a:p>
            <a:pPr marL="0" indent="0">
              <a:buNone/>
            </a:pPr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Templates available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445A019-B5AF-498C-8F80-5083B6482B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1" y="1891766"/>
            <a:ext cx="5835957" cy="25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F4666-DA9D-4BF0-A903-9CA1828B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Mediation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71D7-8DFA-4676-80B9-DED3B6F9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200" dirty="0">
              <a:solidFill>
                <a:srgbClr val="FEFFFF"/>
              </a:solidFill>
            </a:endParaRPr>
          </a:p>
          <a:p>
            <a:endParaRPr lang="en-GB" sz="2200" dirty="0">
              <a:solidFill>
                <a:srgbClr val="FEFFFF"/>
              </a:solidFill>
            </a:endParaRPr>
          </a:p>
          <a:p>
            <a:r>
              <a:rPr lang="en-GB" sz="2400" dirty="0">
                <a:solidFill>
                  <a:srgbClr val="FEFFFF"/>
                </a:solidFill>
              </a:rPr>
              <a:t>Offered early</a:t>
            </a:r>
          </a:p>
          <a:p>
            <a:r>
              <a:rPr lang="en-GB" sz="2400" dirty="0">
                <a:solidFill>
                  <a:srgbClr val="FEFFFF"/>
                </a:solidFill>
              </a:rPr>
              <a:t>Refer to a specialist</a:t>
            </a:r>
          </a:p>
          <a:p>
            <a:r>
              <a:rPr lang="en-GB" sz="2400" dirty="0">
                <a:solidFill>
                  <a:srgbClr val="FEFFFF"/>
                </a:solidFill>
              </a:rPr>
              <a:t>Cost</a:t>
            </a:r>
          </a:p>
          <a:p>
            <a:r>
              <a:rPr lang="en-GB" sz="2400" dirty="0">
                <a:solidFill>
                  <a:srgbClr val="FEFFFF"/>
                </a:solidFill>
              </a:rPr>
              <a:t>What if a victim says no?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C33431-C6ED-4A0B-A04D-774FC91F5B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26" y="1916066"/>
            <a:ext cx="5774217" cy="25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94B4D8-CC93-4251-B870-1852D9B3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Community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D3748-E876-40E0-958F-8406B6C75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en-GB" sz="2400"/>
          </a:p>
          <a:p>
            <a:r>
              <a:rPr lang="en-GB" sz="2400"/>
              <a:t>Statutory Right</a:t>
            </a:r>
          </a:p>
          <a:p>
            <a:r>
              <a:rPr lang="en-GB" sz="2400"/>
              <a:t>Safety net</a:t>
            </a:r>
          </a:p>
          <a:p>
            <a:r>
              <a:rPr lang="en-GB" sz="2400"/>
              <a:t>Threshold</a:t>
            </a:r>
          </a:p>
          <a:p>
            <a:r>
              <a:rPr lang="en-GB" sz="2400"/>
              <a:t>Not a complaints process or accountability exercise </a:t>
            </a:r>
          </a:p>
          <a:p>
            <a:r>
              <a:rPr lang="en-GB" sz="2400"/>
              <a:t>Victims’ voice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037F80E-C02F-4812-AEAC-D14B6E271C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2" y="3211530"/>
            <a:ext cx="4802404" cy="21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317</Words>
  <Application>Microsoft Office PowerPoint</Application>
  <PresentationFormat>Widescreen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Office Theme</vt:lpstr>
      <vt:lpstr>Alms Houses Association</vt:lpstr>
      <vt:lpstr>About us</vt:lpstr>
      <vt:lpstr>What is ASB?</vt:lpstr>
      <vt:lpstr>What is ASB?</vt:lpstr>
      <vt:lpstr>Early Intervention</vt:lpstr>
      <vt:lpstr>Early Intervention</vt:lpstr>
      <vt:lpstr>Good Neighbourhood Agreements</vt:lpstr>
      <vt:lpstr>Mediation </vt:lpstr>
      <vt:lpstr>Community Trigger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Alms Houses Association</dc:title>
  <dc:creator>Katy frost</dc:creator>
  <cp:lastModifiedBy>Rosie Sweeney</cp:lastModifiedBy>
  <cp:revision>19</cp:revision>
  <dcterms:created xsi:type="dcterms:W3CDTF">2021-06-28T10:02:09Z</dcterms:created>
  <dcterms:modified xsi:type="dcterms:W3CDTF">2021-07-21T12:20:17Z</dcterms:modified>
</cp:coreProperties>
</file>