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63" r:id="rId7"/>
    <p:sldId id="264" r:id="rId8"/>
    <p:sldId id="265" r:id="rId9"/>
    <p:sldId id="266" r:id="rId10"/>
    <p:sldId id="267" r:id="rId11"/>
    <p:sldId id="268" r:id="rId12"/>
    <p:sldId id="269" r:id="rId13"/>
    <p:sldId id="258" r:id="rId14"/>
    <p:sldId id="270" r:id="rId15"/>
    <p:sldId id="271" r:id="rId16"/>
    <p:sldId id="272" r:id="rId17"/>
    <p:sldId id="273" r:id="rId18"/>
    <p:sldId id="274" r:id="rId19"/>
    <p:sldId id="275" r:id="rId20"/>
    <p:sldId id="276" r:id="rId21"/>
    <p:sldId id="277" r:id="rId22"/>
    <p:sldId id="278" r:id="rId23"/>
    <p:sldId id="279" r:id="rId24"/>
    <p:sldId id="280" r:id="rId25"/>
    <p:sldId id="259"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FB8A90-BA6A-4D72-AB9D-A942ABC99B82}" v="7" dt="2022-03-30T09:20:00.9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presProps" Target="presProps.xml"/><Relationship Id="rId45"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20" Type="http://schemas.openxmlformats.org/officeDocument/2006/relationships/slide" Target="slides/slide16.xml"/><Relationship Id="rId41"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le Hughes" userId="536541e2-da15-44aa-919a-4af12bf091b7" providerId="ADAL" clId="{45ED714D-443F-4222-81AA-F9317443DD02}"/>
    <pc:docChg chg="undo custSel modSld">
      <pc:chgData name="Danielle Hughes" userId="536541e2-da15-44aa-919a-4af12bf091b7" providerId="ADAL" clId="{45ED714D-443F-4222-81AA-F9317443DD02}" dt="2022-03-29T15:49:30.102" v="6" actId="14100"/>
      <pc:docMkLst>
        <pc:docMk/>
      </pc:docMkLst>
      <pc:sldChg chg="modSp mod">
        <pc:chgData name="Danielle Hughes" userId="536541e2-da15-44aa-919a-4af12bf091b7" providerId="ADAL" clId="{45ED714D-443F-4222-81AA-F9317443DD02}" dt="2022-03-29T15:47:59.543" v="0" actId="20577"/>
        <pc:sldMkLst>
          <pc:docMk/>
          <pc:sldMk cId="1648110485" sldId="256"/>
        </pc:sldMkLst>
        <pc:spChg chg="mod">
          <ac:chgData name="Danielle Hughes" userId="536541e2-da15-44aa-919a-4af12bf091b7" providerId="ADAL" clId="{45ED714D-443F-4222-81AA-F9317443DD02}" dt="2022-03-29T15:47:59.543" v="0" actId="20577"/>
          <ac:spMkLst>
            <pc:docMk/>
            <pc:sldMk cId="1648110485" sldId="256"/>
            <ac:spMk id="2" creationId="{039A5196-1C86-459F-8FB9-0B807C7EB2E5}"/>
          </ac:spMkLst>
        </pc:spChg>
      </pc:sldChg>
      <pc:sldChg chg="modSp mod">
        <pc:chgData name="Danielle Hughes" userId="536541e2-da15-44aa-919a-4af12bf091b7" providerId="ADAL" clId="{45ED714D-443F-4222-81AA-F9317443DD02}" dt="2022-03-29T15:49:30.102" v="6" actId="14100"/>
        <pc:sldMkLst>
          <pc:docMk/>
          <pc:sldMk cId="3252890796" sldId="257"/>
        </pc:sldMkLst>
        <pc:spChg chg="mod">
          <ac:chgData name="Danielle Hughes" userId="536541e2-da15-44aa-919a-4af12bf091b7" providerId="ADAL" clId="{45ED714D-443F-4222-81AA-F9317443DD02}" dt="2022-03-29T15:49:30.102" v="6" actId="14100"/>
          <ac:spMkLst>
            <pc:docMk/>
            <pc:sldMk cId="3252890796" sldId="257"/>
            <ac:spMk id="2" creationId="{D35BB9CC-7F3E-4004-9D1C-8499C4D0D2B9}"/>
          </ac:spMkLst>
        </pc:spChg>
      </pc:sldChg>
    </pc:docChg>
  </pc:docChgLst>
  <pc:docChgLst>
    <pc:chgData name="Susan Brooks" userId="d0b5f7b2-1107-4cfe-8526-7974622eb658" providerId="ADAL" clId="{ECFB8A90-BA6A-4D72-AB9D-A942ABC99B82}"/>
    <pc:docChg chg="undo custSel addSld delSld modSld modMainMaster">
      <pc:chgData name="Susan Brooks" userId="d0b5f7b2-1107-4cfe-8526-7974622eb658" providerId="ADAL" clId="{ECFB8A90-BA6A-4D72-AB9D-A942ABC99B82}" dt="2022-03-30T09:25:43.660" v="1045" actId="255"/>
      <pc:docMkLst>
        <pc:docMk/>
      </pc:docMkLst>
      <pc:sldChg chg="setBg">
        <pc:chgData name="Susan Brooks" userId="d0b5f7b2-1107-4cfe-8526-7974622eb658" providerId="ADAL" clId="{ECFB8A90-BA6A-4D72-AB9D-A942ABC99B82}" dt="2022-03-30T09:20:00.967" v="996"/>
        <pc:sldMkLst>
          <pc:docMk/>
          <pc:sldMk cId="1648110485" sldId="256"/>
        </pc:sldMkLst>
      </pc:sldChg>
      <pc:sldChg chg="addSp delSp modSp mod setBg delDesignElem chgLayout">
        <pc:chgData name="Susan Brooks" userId="d0b5f7b2-1107-4cfe-8526-7974622eb658" providerId="ADAL" clId="{ECFB8A90-BA6A-4D72-AB9D-A942ABC99B82}" dt="2022-03-30T09:20:00.967" v="996"/>
        <pc:sldMkLst>
          <pc:docMk/>
          <pc:sldMk cId="3252890796" sldId="257"/>
        </pc:sldMkLst>
        <pc:spChg chg="mod ord">
          <ac:chgData name="Susan Brooks" userId="d0b5f7b2-1107-4cfe-8526-7974622eb658" providerId="ADAL" clId="{ECFB8A90-BA6A-4D72-AB9D-A942ABC99B82}" dt="2022-03-30T08:22:33.467" v="99" actId="700"/>
          <ac:spMkLst>
            <pc:docMk/>
            <pc:sldMk cId="3252890796" sldId="257"/>
            <ac:spMk id="2" creationId="{D35BB9CC-7F3E-4004-9D1C-8499C4D0D2B9}"/>
          </ac:spMkLst>
        </pc:spChg>
        <pc:spChg chg="add mod ord">
          <ac:chgData name="Susan Brooks" userId="d0b5f7b2-1107-4cfe-8526-7974622eb658" providerId="ADAL" clId="{ECFB8A90-BA6A-4D72-AB9D-A942ABC99B82}" dt="2022-03-30T08:22:33.467" v="99" actId="700"/>
          <ac:spMkLst>
            <pc:docMk/>
            <pc:sldMk cId="3252890796" sldId="257"/>
            <ac:spMk id="3" creationId="{AA035707-A889-4AA6-A67D-55DCEE9506A5}"/>
          </ac:spMkLst>
        </pc:spChg>
        <pc:spChg chg="del">
          <ac:chgData name="Susan Brooks" userId="d0b5f7b2-1107-4cfe-8526-7974622eb658" providerId="ADAL" clId="{ECFB8A90-BA6A-4D72-AB9D-A942ABC99B82}" dt="2022-03-30T08:11:12.067" v="0" actId="700"/>
          <ac:spMkLst>
            <pc:docMk/>
            <pc:sldMk cId="3252890796" sldId="257"/>
            <ac:spMk id="33" creationId="{B26EE4FD-480F-42A5-9FEB-DA630457CFB7}"/>
          </ac:spMkLst>
        </pc:spChg>
        <pc:spChg chg="del">
          <ac:chgData name="Susan Brooks" userId="d0b5f7b2-1107-4cfe-8526-7974622eb658" providerId="ADAL" clId="{ECFB8A90-BA6A-4D72-AB9D-A942ABC99B82}" dt="2022-03-30T08:11:12.067" v="0" actId="700"/>
          <ac:spMkLst>
            <pc:docMk/>
            <pc:sldMk cId="3252890796" sldId="257"/>
            <ac:spMk id="35" creationId="{A187062F-BE14-42FC-B06A-607DB23849C3}"/>
          </ac:spMkLst>
        </pc:spChg>
        <pc:spChg chg="del">
          <ac:chgData name="Susan Brooks" userId="d0b5f7b2-1107-4cfe-8526-7974622eb658" providerId="ADAL" clId="{ECFB8A90-BA6A-4D72-AB9D-A942ABC99B82}" dt="2022-03-30T08:11:12.067" v="0" actId="700"/>
          <ac:spMkLst>
            <pc:docMk/>
            <pc:sldMk cId="3252890796" sldId="257"/>
            <ac:spMk id="37" creationId="{731FE21B-2A45-4BF5-8B03-E12341988774}"/>
          </ac:spMkLst>
        </pc:spChg>
        <pc:spChg chg="del">
          <ac:chgData name="Susan Brooks" userId="d0b5f7b2-1107-4cfe-8526-7974622eb658" providerId="ADAL" clId="{ECFB8A90-BA6A-4D72-AB9D-A942ABC99B82}" dt="2022-03-30T08:11:12.067" v="0" actId="700"/>
          <ac:spMkLst>
            <pc:docMk/>
            <pc:sldMk cId="3252890796" sldId="257"/>
            <ac:spMk id="39" creationId="{2DC5A94D-79ED-48F5-9DC5-96CBB507CEC8}"/>
          </ac:spMkLst>
        </pc:spChg>
        <pc:spChg chg="del">
          <ac:chgData name="Susan Brooks" userId="d0b5f7b2-1107-4cfe-8526-7974622eb658" providerId="ADAL" clId="{ECFB8A90-BA6A-4D72-AB9D-A942ABC99B82}" dt="2022-03-30T08:11:12.067" v="0" actId="700"/>
          <ac:spMkLst>
            <pc:docMk/>
            <pc:sldMk cId="3252890796" sldId="257"/>
            <ac:spMk id="41" creationId="{93A3D4BE-AF25-4F9A-9C29-1145CCE24A28}"/>
          </ac:spMkLst>
        </pc:spChg>
      </pc:sldChg>
      <pc:sldChg chg="addSp delSp modSp mod setBg delDesignElem chgLayout">
        <pc:chgData name="Susan Brooks" userId="d0b5f7b2-1107-4cfe-8526-7974622eb658" providerId="ADAL" clId="{ECFB8A90-BA6A-4D72-AB9D-A942ABC99B82}" dt="2022-03-30T09:20:00.967" v="996"/>
        <pc:sldMkLst>
          <pc:docMk/>
          <pc:sldMk cId="1873661769" sldId="258"/>
        </pc:sldMkLst>
        <pc:spChg chg="mod ord">
          <ac:chgData name="Susan Brooks" userId="d0b5f7b2-1107-4cfe-8526-7974622eb658" providerId="ADAL" clId="{ECFB8A90-BA6A-4D72-AB9D-A942ABC99B82}" dt="2022-03-30T08:13:58.551" v="10" actId="207"/>
          <ac:spMkLst>
            <pc:docMk/>
            <pc:sldMk cId="1873661769" sldId="258"/>
            <ac:spMk id="2" creationId="{CB181832-B00B-499D-978F-7048F6C9D071}"/>
          </ac:spMkLst>
        </pc:spChg>
        <pc:spChg chg="add mod ord">
          <ac:chgData name="Susan Brooks" userId="d0b5f7b2-1107-4cfe-8526-7974622eb658" providerId="ADAL" clId="{ECFB8A90-BA6A-4D72-AB9D-A942ABC99B82}" dt="2022-03-30T08:16:55.767" v="31" actId="27636"/>
          <ac:spMkLst>
            <pc:docMk/>
            <pc:sldMk cId="1873661769" sldId="258"/>
            <ac:spMk id="3" creationId="{1622B2BF-7A2A-4F8F-8A81-BAA97206B12D}"/>
          </ac:spMkLst>
        </pc:spChg>
        <pc:spChg chg="del">
          <ac:chgData name="Susan Brooks" userId="d0b5f7b2-1107-4cfe-8526-7974622eb658" providerId="ADAL" clId="{ECFB8A90-BA6A-4D72-AB9D-A942ABC99B82}" dt="2022-03-30T08:13:40.853" v="6" actId="700"/>
          <ac:spMkLst>
            <pc:docMk/>
            <pc:sldMk cId="1873661769" sldId="258"/>
            <ac:spMk id="58" creationId="{B26EE4FD-480F-42A5-9FEB-DA630457CFB7}"/>
          </ac:spMkLst>
        </pc:spChg>
        <pc:spChg chg="del">
          <ac:chgData name="Susan Brooks" userId="d0b5f7b2-1107-4cfe-8526-7974622eb658" providerId="ADAL" clId="{ECFB8A90-BA6A-4D72-AB9D-A942ABC99B82}" dt="2022-03-30T08:13:40.853" v="6" actId="700"/>
          <ac:spMkLst>
            <pc:docMk/>
            <pc:sldMk cId="1873661769" sldId="258"/>
            <ac:spMk id="60" creationId="{A187062F-BE14-42FC-B06A-607DB23849C3}"/>
          </ac:spMkLst>
        </pc:spChg>
        <pc:spChg chg="del">
          <ac:chgData name="Susan Brooks" userId="d0b5f7b2-1107-4cfe-8526-7974622eb658" providerId="ADAL" clId="{ECFB8A90-BA6A-4D72-AB9D-A942ABC99B82}" dt="2022-03-30T08:13:40.853" v="6" actId="700"/>
          <ac:spMkLst>
            <pc:docMk/>
            <pc:sldMk cId="1873661769" sldId="258"/>
            <ac:spMk id="62" creationId="{731FE21B-2A45-4BF5-8B03-E12341988774}"/>
          </ac:spMkLst>
        </pc:spChg>
        <pc:spChg chg="del">
          <ac:chgData name="Susan Brooks" userId="d0b5f7b2-1107-4cfe-8526-7974622eb658" providerId="ADAL" clId="{ECFB8A90-BA6A-4D72-AB9D-A942ABC99B82}" dt="2022-03-30T08:13:40.853" v="6" actId="700"/>
          <ac:spMkLst>
            <pc:docMk/>
            <pc:sldMk cId="1873661769" sldId="258"/>
            <ac:spMk id="64" creationId="{2DC5A94D-79ED-48F5-9DC5-96CBB507CEC8}"/>
          </ac:spMkLst>
        </pc:spChg>
        <pc:spChg chg="del">
          <ac:chgData name="Susan Brooks" userId="d0b5f7b2-1107-4cfe-8526-7974622eb658" providerId="ADAL" clId="{ECFB8A90-BA6A-4D72-AB9D-A942ABC99B82}" dt="2022-03-30T08:13:40.853" v="6" actId="700"/>
          <ac:spMkLst>
            <pc:docMk/>
            <pc:sldMk cId="1873661769" sldId="258"/>
            <ac:spMk id="66" creationId="{93A3D4BE-AF25-4F9A-9C29-1145CCE24A28}"/>
          </ac:spMkLst>
        </pc:spChg>
      </pc:sldChg>
      <pc:sldChg chg="addSp delSp modSp mod setBg delDesignElem chgLayout">
        <pc:chgData name="Susan Brooks" userId="d0b5f7b2-1107-4cfe-8526-7974622eb658" providerId="ADAL" clId="{ECFB8A90-BA6A-4D72-AB9D-A942ABC99B82}" dt="2022-03-30T09:24:05.467" v="1031" actId="2711"/>
        <pc:sldMkLst>
          <pc:docMk/>
          <pc:sldMk cId="1868966566" sldId="259"/>
        </pc:sldMkLst>
        <pc:spChg chg="mod ord">
          <ac:chgData name="Susan Brooks" userId="d0b5f7b2-1107-4cfe-8526-7974622eb658" providerId="ADAL" clId="{ECFB8A90-BA6A-4D72-AB9D-A942ABC99B82}" dt="2022-03-30T09:24:05.467" v="1031" actId="2711"/>
          <ac:spMkLst>
            <pc:docMk/>
            <pc:sldMk cId="1868966566" sldId="259"/>
            <ac:spMk id="2" creationId="{6301BB76-9525-4B0F-99A7-35C48AD53331}"/>
          </ac:spMkLst>
        </pc:spChg>
        <pc:spChg chg="add mod ord">
          <ac:chgData name="Susan Brooks" userId="d0b5f7b2-1107-4cfe-8526-7974622eb658" providerId="ADAL" clId="{ECFB8A90-BA6A-4D72-AB9D-A942ABC99B82}" dt="2022-03-30T08:56:18.717" v="613" actId="5793"/>
          <ac:spMkLst>
            <pc:docMk/>
            <pc:sldMk cId="1868966566" sldId="259"/>
            <ac:spMk id="3" creationId="{12CFC771-42E0-4721-877F-0ED77801754C}"/>
          </ac:spMkLst>
        </pc:spChg>
        <pc:spChg chg="del">
          <ac:chgData name="Susan Brooks" userId="d0b5f7b2-1107-4cfe-8526-7974622eb658" providerId="ADAL" clId="{ECFB8A90-BA6A-4D72-AB9D-A942ABC99B82}" dt="2022-03-30T08:17:13.084" v="32" actId="700"/>
          <ac:spMkLst>
            <pc:docMk/>
            <pc:sldMk cId="1868966566" sldId="259"/>
            <ac:spMk id="55" creationId="{B26EE4FD-480F-42A5-9FEB-DA630457CFB7}"/>
          </ac:spMkLst>
        </pc:spChg>
        <pc:spChg chg="del">
          <ac:chgData name="Susan Brooks" userId="d0b5f7b2-1107-4cfe-8526-7974622eb658" providerId="ADAL" clId="{ECFB8A90-BA6A-4D72-AB9D-A942ABC99B82}" dt="2022-03-30T08:17:13.084" v="32" actId="700"/>
          <ac:spMkLst>
            <pc:docMk/>
            <pc:sldMk cId="1868966566" sldId="259"/>
            <ac:spMk id="56" creationId="{A187062F-BE14-42FC-B06A-607DB23849C3}"/>
          </ac:spMkLst>
        </pc:spChg>
        <pc:spChg chg="del">
          <ac:chgData name="Susan Brooks" userId="d0b5f7b2-1107-4cfe-8526-7974622eb658" providerId="ADAL" clId="{ECFB8A90-BA6A-4D72-AB9D-A942ABC99B82}" dt="2022-03-30T08:17:13.084" v="32" actId="700"/>
          <ac:spMkLst>
            <pc:docMk/>
            <pc:sldMk cId="1868966566" sldId="259"/>
            <ac:spMk id="57" creationId="{731FE21B-2A45-4BF5-8B03-E12341988774}"/>
          </ac:spMkLst>
        </pc:spChg>
        <pc:spChg chg="del">
          <ac:chgData name="Susan Brooks" userId="d0b5f7b2-1107-4cfe-8526-7974622eb658" providerId="ADAL" clId="{ECFB8A90-BA6A-4D72-AB9D-A942ABC99B82}" dt="2022-03-30T08:17:13.084" v="32" actId="700"/>
          <ac:spMkLst>
            <pc:docMk/>
            <pc:sldMk cId="1868966566" sldId="259"/>
            <ac:spMk id="58" creationId="{2DC5A94D-79ED-48F5-9DC5-96CBB507CEC8}"/>
          </ac:spMkLst>
        </pc:spChg>
        <pc:spChg chg="del">
          <ac:chgData name="Susan Brooks" userId="d0b5f7b2-1107-4cfe-8526-7974622eb658" providerId="ADAL" clId="{ECFB8A90-BA6A-4D72-AB9D-A942ABC99B82}" dt="2022-03-30T08:17:13.084" v="32" actId="700"/>
          <ac:spMkLst>
            <pc:docMk/>
            <pc:sldMk cId="1868966566" sldId="259"/>
            <ac:spMk id="59" creationId="{93A3D4BE-AF25-4F9A-9C29-1145CCE24A28}"/>
          </ac:spMkLst>
        </pc:spChg>
      </pc:sldChg>
      <pc:sldChg chg="del">
        <pc:chgData name="Susan Brooks" userId="d0b5f7b2-1107-4cfe-8526-7974622eb658" providerId="ADAL" clId="{ECFB8A90-BA6A-4D72-AB9D-A942ABC99B82}" dt="2022-03-30T09:14:56.391" v="974" actId="2696"/>
        <pc:sldMkLst>
          <pc:docMk/>
          <pc:sldMk cId="2915905444" sldId="262"/>
        </pc:sldMkLst>
      </pc:sldChg>
      <pc:sldChg chg="addSp delSp modSp new mod setBg">
        <pc:chgData name="Susan Brooks" userId="d0b5f7b2-1107-4cfe-8526-7974622eb658" providerId="ADAL" clId="{ECFB8A90-BA6A-4D72-AB9D-A942ABC99B82}" dt="2022-03-30T09:22:02.203" v="1013" actId="120"/>
        <pc:sldMkLst>
          <pc:docMk/>
          <pc:sldMk cId="1147058918" sldId="263"/>
        </pc:sldMkLst>
        <pc:spChg chg="mod">
          <ac:chgData name="Susan Brooks" userId="d0b5f7b2-1107-4cfe-8526-7974622eb658" providerId="ADAL" clId="{ECFB8A90-BA6A-4D72-AB9D-A942ABC99B82}" dt="2022-03-30T09:21:56.792" v="1012" actId="14100"/>
          <ac:spMkLst>
            <pc:docMk/>
            <pc:sldMk cId="1147058918" sldId="263"/>
            <ac:spMk id="2" creationId="{17D7F932-E6E7-4FE7-B15A-1563872726A0}"/>
          </ac:spMkLst>
        </pc:spChg>
        <pc:spChg chg="add del mod">
          <ac:chgData name="Susan Brooks" userId="d0b5f7b2-1107-4cfe-8526-7974622eb658" providerId="ADAL" clId="{ECFB8A90-BA6A-4D72-AB9D-A942ABC99B82}" dt="2022-03-30T09:22:02.203" v="1013" actId="120"/>
          <ac:spMkLst>
            <pc:docMk/>
            <pc:sldMk cId="1147058918" sldId="263"/>
            <ac:spMk id="3" creationId="{28618D85-B37A-487F-B821-DACE38DF05CC}"/>
          </ac:spMkLst>
        </pc:spChg>
        <pc:spChg chg="add del">
          <ac:chgData name="Susan Brooks" userId="d0b5f7b2-1107-4cfe-8526-7974622eb658" providerId="ADAL" clId="{ECFB8A90-BA6A-4D72-AB9D-A942ABC99B82}" dt="2022-03-30T09:19:55.779" v="994" actId="26606"/>
          <ac:spMkLst>
            <pc:docMk/>
            <pc:sldMk cId="1147058918" sldId="263"/>
            <ac:spMk id="9" creationId="{B819A166-7571-4003-A6B8-B62034C3ED30}"/>
          </ac:spMkLst>
        </pc:spChg>
        <pc:graphicFrameChg chg="add del">
          <ac:chgData name="Susan Brooks" userId="d0b5f7b2-1107-4cfe-8526-7974622eb658" providerId="ADAL" clId="{ECFB8A90-BA6A-4D72-AB9D-A942ABC99B82}" dt="2022-03-30T09:19:55.779" v="994" actId="26606"/>
          <ac:graphicFrameMkLst>
            <pc:docMk/>
            <pc:sldMk cId="1147058918" sldId="263"/>
            <ac:graphicFrameMk id="5" creationId="{00CFF7C9-7E55-60EE-2F08-3C9CB84A5560}"/>
          </ac:graphicFrameMkLst>
        </pc:graphicFrameChg>
      </pc:sldChg>
      <pc:sldChg chg="modSp new mod">
        <pc:chgData name="Susan Brooks" userId="d0b5f7b2-1107-4cfe-8526-7974622eb658" providerId="ADAL" clId="{ECFB8A90-BA6A-4D72-AB9D-A942ABC99B82}" dt="2022-03-30T09:22:15.034" v="1015" actId="27636"/>
        <pc:sldMkLst>
          <pc:docMk/>
          <pc:sldMk cId="973701981" sldId="264"/>
        </pc:sldMkLst>
        <pc:spChg chg="mod">
          <ac:chgData name="Susan Brooks" userId="d0b5f7b2-1107-4cfe-8526-7974622eb658" providerId="ADAL" clId="{ECFB8A90-BA6A-4D72-AB9D-A942ABC99B82}" dt="2022-03-30T08:26:54.809" v="174" actId="14100"/>
          <ac:spMkLst>
            <pc:docMk/>
            <pc:sldMk cId="973701981" sldId="264"/>
            <ac:spMk id="2" creationId="{6462EC4E-EF1C-4F43-A1F3-83B51ED5EFAD}"/>
          </ac:spMkLst>
        </pc:spChg>
        <pc:spChg chg="mod">
          <ac:chgData name="Susan Brooks" userId="d0b5f7b2-1107-4cfe-8526-7974622eb658" providerId="ADAL" clId="{ECFB8A90-BA6A-4D72-AB9D-A942ABC99B82}" dt="2022-03-30T09:22:15.034" v="1015" actId="27636"/>
          <ac:spMkLst>
            <pc:docMk/>
            <pc:sldMk cId="973701981" sldId="264"/>
            <ac:spMk id="3" creationId="{DB3B297E-E41C-4C07-95E6-6B8A5E7D2D0B}"/>
          </ac:spMkLst>
        </pc:spChg>
      </pc:sldChg>
      <pc:sldChg chg="modSp new mod">
        <pc:chgData name="Susan Brooks" userId="d0b5f7b2-1107-4cfe-8526-7974622eb658" providerId="ADAL" clId="{ECFB8A90-BA6A-4D72-AB9D-A942ABC99B82}" dt="2022-03-30T09:22:37.017" v="1022" actId="27636"/>
        <pc:sldMkLst>
          <pc:docMk/>
          <pc:sldMk cId="1048178385" sldId="265"/>
        </pc:sldMkLst>
        <pc:spChg chg="mod">
          <ac:chgData name="Susan Brooks" userId="d0b5f7b2-1107-4cfe-8526-7974622eb658" providerId="ADAL" clId="{ECFB8A90-BA6A-4D72-AB9D-A942ABC99B82}" dt="2022-03-30T08:27:44.078" v="181" actId="14100"/>
          <ac:spMkLst>
            <pc:docMk/>
            <pc:sldMk cId="1048178385" sldId="265"/>
            <ac:spMk id="2" creationId="{8867E5FB-F398-4360-91B2-D870F42D4937}"/>
          </ac:spMkLst>
        </pc:spChg>
        <pc:spChg chg="mod">
          <ac:chgData name="Susan Brooks" userId="d0b5f7b2-1107-4cfe-8526-7974622eb658" providerId="ADAL" clId="{ECFB8A90-BA6A-4D72-AB9D-A942ABC99B82}" dt="2022-03-30T09:22:37.017" v="1022" actId="27636"/>
          <ac:spMkLst>
            <pc:docMk/>
            <pc:sldMk cId="1048178385" sldId="265"/>
            <ac:spMk id="3" creationId="{40F1DE0E-A1A2-4D31-B155-A88BA65549BD}"/>
          </ac:spMkLst>
        </pc:spChg>
      </pc:sldChg>
      <pc:sldChg chg="modSp new mod">
        <pc:chgData name="Susan Brooks" userId="d0b5f7b2-1107-4cfe-8526-7974622eb658" providerId="ADAL" clId="{ECFB8A90-BA6A-4D72-AB9D-A942ABC99B82}" dt="2022-03-30T08:31:36.950" v="243" actId="27636"/>
        <pc:sldMkLst>
          <pc:docMk/>
          <pc:sldMk cId="2973503705" sldId="266"/>
        </pc:sldMkLst>
        <pc:spChg chg="mod">
          <ac:chgData name="Susan Brooks" userId="d0b5f7b2-1107-4cfe-8526-7974622eb658" providerId="ADAL" clId="{ECFB8A90-BA6A-4D72-AB9D-A942ABC99B82}" dt="2022-03-30T08:31:33.957" v="241" actId="14100"/>
          <ac:spMkLst>
            <pc:docMk/>
            <pc:sldMk cId="2973503705" sldId="266"/>
            <ac:spMk id="2" creationId="{5112C08C-19F8-42C5-8557-51FBFD910F65}"/>
          </ac:spMkLst>
        </pc:spChg>
        <pc:spChg chg="mod">
          <ac:chgData name="Susan Brooks" userId="d0b5f7b2-1107-4cfe-8526-7974622eb658" providerId="ADAL" clId="{ECFB8A90-BA6A-4D72-AB9D-A942ABC99B82}" dt="2022-03-30T08:31:36.950" v="243" actId="27636"/>
          <ac:spMkLst>
            <pc:docMk/>
            <pc:sldMk cId="2973503705" sldId="266"/>
            <ac:spMk id="3" creationId="{D9B4DC76-E43F-490A-B662-B15442757E78}"/>
          </ac:spMkLst>
        </pc:spChg>
      </pc:sldChg>
      <pc:sldChg chg="addSp delSp modSp new mod setBg">
        <pc:chgData name="Susan Brooks" userId="d0b5f7b2-1107-4cfe-8526-7974622eb658" providerId="ADAL" clId="{ECFB8A90-BA6A-4D72-AB9D-A942ABC99B82}" dt="2022-03-30T09:19:53.901" v="993" actId="26606"/>
        <pc:sldMkLst>
          <pc:docMk/>
          <pc:sldMk cId="1930312825" sldId="267"/>
        </pc:sldMkLst>
        <pc:spChg chg="mod">
          <ac:chgData name="Susan Brooks" userId="d0b5f7b2-1107-4cfe-8526-7974622eb658" providerId="ADAL" clId="{ECFB8A90-BA6A-4D72-AB9D-A942ABC99B82}" dt="2022-03-30T09:19:53.901" v="993" actId="26606"/>
          <ac:spMkLst>
            <pc:docMk/>
            <pc:sldMk cId="1930312825" sldId="267"/>
            <ac:spMk id="2" creationId="{F2676A16-2C12-434B-879F-065C71813F16}"/>
          </ac:spMkLst>
        </pc:spChg>
        <pc:spChg chg="add del mod">
          <ac:chgData name="Susan Brooks" userId="d0b5f7b2-1107-4cfe-8526-7974622eb658" providerId="ADAL" clId="{ECFB8A90-BA6A-4D72-AB9D-A942ABC99B82}" dt="2022-03-30T09:19:53.901" v="993" actId="26606"/>
          <ac:spMkLst>
            <pc:docMk/>
            <pc:sldMk cId="1930312825" sldId="267"/>
            <ac:spMk id="3" creationId="{D281A568-8D87-490C-8111-1FAC7E3F3900}"/>
          </ac:spMkLst>
        </pc:spChg>
        <pc:spChg chg="add del">
          <ac:chgData name="Susan Brooks" userId="d0b5f7b2-1107-4cfe-8526-7974622eb658" providerId="ADAL" clId="{ECFB8A90-BA6A-4D72-AB9D-A942ABC99B82}" dt="2022-03-30T09:19:53.901" v="993" actId="26606"/>
          <ac:spMkLst>
            <pc:docMk/>
            <pc:sldMk cId="1930312825" sldId="267"/>
            <ac:spMk id="9" creationId="{B819A166-7571-4003-A6B8-B62034C3ED30}"/>
          </ac:spMkLst>
        </pc:spChg>
        <pc:graphicFrameChg chg="add del">
          <ac:chgData name="Susan Brooks" userId="d0b5f7b2-1107-4cfe-8526-7974622eb658" providerId="ADAL" clId="{ECFB8A90-BA6A-4D72-AB9D-A942ABC99B82}" dt="2022-03-30T09:19:53.901" v="993" actId="26606"/>
          <ac:graphicFrameMkLst>
            <pc:docMk/>
            <pc:sldMk cId="1930312825" sldId="267"/>
            <ac:graphicFrameMk id="5" creationId="{748B83E6-C335-9CFD-6FB2-DCB40D23DEFF}"/>
          </ac:graphicFrameMkLst>
        </pc:graphicFrameChg>
      </pc:sldChg>
      <pc:sldChg chg="addSp delSp modSp new mod setBg">
        <pc:chgData name="Susan Brooks" userId="d0b5f7b2-1107-4cfe-8526-7974622eb658" providerId="ADAL" clId="{ECFB8A90-BA6A-4D72-AB9D-A942ABC99B82}" dt="2022-03-30T09:20:08.171" v="1000" actId="5793"/>
        <pc:sldMkLst>
          <pc:docMk/>
          <pc:sldMk cId="1614190567" sldId="268"/>
        </pc:sldMkLst>
        <pc:spChg chg="mod">
          <ac:chgData name="Susan Brooks" userId="d0b5f7b2-1107-4cfe-8526-7974622eb658" providerId="ADAL" clId="{ECFB8A90-BA6A-4D72-AB9D-A942ABC99B82}" dt="2022-03-30T09:19:53.617" v="992" actId="26606"/>
          <ac:spMkLst>
            <pc:docMk/>
            <pc:sldMk cId="1614190567" sldId="268"/>
            <ac:spMk id="2" creationId="{A7AE98D8-EF97-494E-A583-FB871D32FA9D}"/>
          </ac:spMkLst>
        </pc:spChg>
        <pc:spChg chg="mod">
          <ac:chgData name="Susan Brooks" userId="d0b5f7b2-1107-4cfe-8526-7974622eb658" providerId="ADAL" clId="{ECFB8A90-BA6A-4D72-AB9D-A942ABC99B82}" dt="2022-03-30T09:20:08.171" v="1000" actId="5793"/>
          <ac:spMkLst>
            <pc:docMk/>
            <pc:sldMk cId="1614190567" sldId="268"/>
            <ac:spMk id="3" creationId="{DED28A7C-A1E3-4FC8-9685-3051463EFF04}"/>
          </ac:spMkLst>
        </pc:spChg>
        <pc:spChg chg="add del">
          <ac:chgData name="Susan Brooks" userId="d0b5f7b2-1107-4cfe-8526-7974622eb658" providerId="ADAL" clId="{ECFB8A90-BA6A-4D72-AB9D-A942ABC99B82}" dt="2022-03-30T09:19:53.617" v="992" actId="26606"/>
          <ac:spMkLst>
            <pc:docMk/>
            <pc:sldMk cId="1614190567" sldId="268"/>
            <ac:spMk id="8" creationId="{827B839B-9ADE-406B-8590-F1CAEDED45A1}"/>
          </ac:spMkLst>
        </pc:spChg>
        <pc:spChg chg="add del">
          <ac:chgData name="Susan Brooks" userId="d0b5f7b2-1107-4cfe-8526-7974622eb658" providerId="ADAL" clId="{ECFB8A90-BA6A-4D72-AB9D-A942ABC99B82}" dt="2022-03-30T09:19:53.617" v="992" actId="26606"/>
          <ac:spMkLst>
            <pc:docMk/>
            <pc:sldMk cId="1614190567" sldId="268"/>
            <ac:spMk id="10" creationId="{CFE45BF0-46DB-408C-B5F7-7B11716805D4}"/>
          </ac:spMkLst>
        </pc:spChg>
        <pc:spChg chg="add del">
          <ac:chgData name="Susan Brooks" userId="d0b5f7b2-1107-4cfe-8526-7974622eb658" providerId="ADAL" clId="{ECFB8A90-BA6A-4D72-AB9D-A942ABC99B82}" dt="2022-03-30T09:19:53.617" v="992" actId="26606"/>
          <ac:spMkLst>
            <pc:docMk/>
            <pc:sldMk cId="1614190567" sldId="268"/>
            <ac:spMk id="12" creationId="{2AEBC8F2-97B1-41B4-93F1-2D289E197FBA}"/>
          </ac:spMkLst>
        </pc:spChg>
        <pc:spChg chg="add del">
          <ac:chgData name="Susan Brooks" userId="d0b5f7b2-1107-4cfe-8526-7974622eb658" providerId="ADAL" clId="{ECFB8A90-BA6A-4D72-AB9D-A942ABC99B82}" dt="2022-03-30T09:19:53.617" v="992" actId="26606"/>
          <ac:spMkLst>
            <pc:docMk/>
            <pc:sldMk cId="1614190567" sldId="268"/>
            <ac:spMk id="14" creationId="{472E3A19-F5D5-48FC-BB9C-48C2F68F598B}"/>
          </ac:spMkLst>
        </pc:spChg>
        <pc:spChg chg="add del">
          <ac:chgData name="Susan Brooks" userId="d0b5f7b2-1107-4cfe-8526-7974622eb658" providerId="ADAL" clId="{ECFB8A90-BA6A-4D72-AB9D-A942ABC99B82}" dt="2022-03-30T09:19:53.617" v="992" actId="26606"/>
          <ac:spMkLst>
            <pc:docMk/>
            <pc:sldMk cId="1614190567" sldId="268"/>
            <ac:spMk id="16" creationId="{7A62E32F-BB65-43A8-8EB5-92346890E549}"/>
          </ac:spMkLst>
        </pc:spChg>
        <pc:spChg chg="add del">
          <ac:chgData name="Susan Brooks" userId="d0b5f7b2-1107-4cfe-8526-7974622eb658" providerId="ADAL" clId="{ECFB8A90-BA6A-4D72-AB9D-A942ABC99B82}" dt="2022-03-30T09:19:53.617" v="992" actId="26606"/>
          <ac:spMkLst>
            <pc:docMk/>
            <pc:sldMk cId="1614190567" sldId="268"/>
            <ac:spMk id="18" creationId="{14E91B64-9FCC-451E-AFB4-A827D6329367}"/>
          </ac:spMkLst>
        </pc:spChg>
      </pc:sldChg>
      <pc:sldChg chg="modSp new mod">
        <pc:chgData name="Susan Brooks" userId="d0b5f7b2-1107-4cfe-8526-7974622eb658" providerId="ADAL" clId="{ECFB8A90-BA6A-4D72-AB9D-A942ABC99B82}" dt="2022-03-30T08:36:53.519" v="289" actId="27636"/>
        <pc:sldMkLst>
          <pc:docMk/>
          <pc:sldMk cId="153677111" sldId="269"/>
        </pc:sldMkLst>
        <pc:spChg chg="mod">
          <ac:chgData name="Susan Brooks" userId="d0b5f7b2-1107-4cfe-8526-7974622eb658" providerId="ADAL" clId="{ECFB8A90-BA6A-4D72-AB9D-A942ABC99B82}" dt="2022-03-30T08:36:02.425" v="272" actId="255"/>
          <ac:spMkLst>
            <pc:docMk/>
            <pc:sldMk cId="153677111" sldId="269"/>
            <ac:spMk id="2" creationId="{C4557FE3-19C2-4EBC-A9AE-0E6CE4B4BD73}"/>
          </ac:spMkLst>
        </pc:spChg>
        <pc:spChg chg="mod">
          <ac:chgData name="Susan Brooks" userId="d0b5f7b2-1107-4cfe-8526-7974622eb658" providerId="ADAL" clId="{ECFB8A90-BA6A-4D72-AB9D-A942ABC99B82}" dt="2022-03-30T08:36:53.519" v="289" actId="27636"/>
          <ac:spMkLst>
            <pc:docMk/>
            <pc:sldMk cId="153677111" sldId="269"/>
            <ac:spMk id="3" creationId="{B6D8B429-4176-4F2A-885C-828B3117BA64}"/>
          </ac:spMkLst>
        </pc:spChg>
      </pc:sldChg>
      <pc:sldChg chg="modSp new mod">
        <pc:chgData name="Susan Brooks" userId="d0b5f7b2-1107-4cfe-8526-7974622eb658" providerId="ADAL" clId="{ECFB8A90-BA6A-4D72-AB9D-A942ABC99B82}" dt="2022-03-30T08:39:29.834" v="333" actId="27636"/>
        <pc:sldMkLst>
          <pc:docMk/>
          <pc:sldMk cId="265660923" sldId="270"/>
        </pc:sldMkLst>
        <pc:spChg chg="mod">
          <ac:chgData name="Susan Brooks" userId="d0b5f7b2-1107-4cfe-8526-7974622eb658" providerId="ADAL" clId="{ECFB8A90-BA6A-4D72-AB9D-A942ABC99B82}" dt="2022-03-30T08:39:29.834" v="333" actId="27636"/>
          <ac:spMkLst>
            <pc:docMk/>
            <pc:sldMk cId="265660923" sldId="270"/>
            <ac:spMk id="2" creationId="{F785E0EE-C499-4731-82DC-3728DD35E36B}"/>
          </ac:spMkLst>
        </pc:spChg>
        <pc:spChg chg="mod">
          <ac:chgData name="Susan Brooks" userId="d0b5f7b2-1107-4cfe-8526-7974622eb658" providerId="ADAL" clId="{ECFB8A90-BA6A-4D72-AB9D-A942ABC99B82}" dt="2022-03-30T08:39:24.631" v="331" actId="14100"/>
          <ac:spMkLst>
            <pc:docMk/>
            <pc:sldMk cId="265660923" sldId="270"/>
            <ac:spMk id="3" creationId="{DFC09624-1F49-4324-91A8-8DFE5AC1518D}"/>
          </ac:spMkLst>
        </pc:spChg>
      </pc:sldChg>
      <pc:sldChg chg="new del">
        <pc:chgData name="Susan Brooks" userId="d0b5f7b2-1107-4cfe-8526-7974622eb658" providerId="ADAL" clId="{ECFB8A90-BA6A-4D72-AB9D-A942ABC99B82}" dt="2022-03-30T08:37:20.450" v="291" actId="2696"/>
        <pc:sldMkLst>
          <pc:docMk/>
          <pc:sldMk cId="2242051480" sldId="270"/>
        </pc:sldMkLst>
      </pc:sldChg>
      <pc:sldChg chg="modSp new mod">
        <pc:chgData name="Susan Brooks" userId="d0b5f7b2-1107-4cfe-8526-7974622eb658" providerId="ADAL" clId="{ECFB8A90-BA6A-4D72-AB9D-A942ABC99B82}" dt="2022-03-30T08:40:53.580" v="353" actId="5793"/>
        <pc:sldMkLst>
          <pc:docMk/>
          <pc:sldMk cId="2211466969" sldId="271"/>
        </pc:sldMkLst>
        <pc:spChg chg="mod">
          <ac:chgData name="Susan Brooks" userId="d0b5f7b2-1107-4cfe-8526-7974622eb658" providerId="ADAL" clId="{ECFB8A90-BA6A-4D72-AB9D-A942ABC99B82}" dt="2022-03-30T08:40:08.616" v="336" actId="255"/>
          <ac:spMkLst>
            <pc:docMk/>
            <pc:sldMk cId="2211466969" sldId="271"/>
            <ac:spMk id="2" creationId="{9C95AA7A-8A9B-4F25-A3A5-DBAA9EAD7525}"/>
          </ac:spMkLst>
        </pc:spChg>
        <pc:spChg chg="mod">
          <ac:chgData name="Susan Brooks" userId="d0b5f7b2-1107-4cfe-8526-7974622eb658" providerId="ADAL" clId="{ECFB8A90-BA6A-4D72-AB9D-A942ABC99B82}" dt="2022-03-30T08:40:53.580" v="353" actId="5793"/>
          <ac:spMkLst>
            <pc:docMk/>
            <pc:sldMk cId="2211466969" sldId="271"/>
            <ac:spMk id="3" creationId="{2E36D42F-9E43-46FF-AA30-F72094265039}"/>
          </ac:spMkLst>
        </pc:spChg>
      </pc:sldChg>
      <pc:sldChg chg="modSp new mod">
        <pc:chgData name="Susan Brooks" userId="d0b5f7b2-1107-4cfe-8526-7974622eb658" providerId="ADAL" clId="{ECFB8A90-BA6A-4D72-AB9D-A942ABC99B82}" dt="2022-03-30T08:42:42.084" v="368" actId="27636"/>
        <pc:sldMkLst>
          <pc:docMk/>
          <pc:sldMk cId="997611831" sldId="272"/>
        </pc:sldMkLst>
        <pc:spChg chg="mod">
          <ac:chgData name="Susan Brooks" userId="d0b5f7b2-1107-4cfe-8526-7974622eb658" providerId="ADAL" clId="{ECFB8A90-BA6A-4D72-AB9D-A942ABC99B82}" dt="2022-03-30T08:42:09.517" v="358" actId="255"/>
          <ac:spMkLst>
            <pc:docMk/>
            <pc:sldMk cId="997611831" sldId="272"/>
            <ac:spMk id="2" creationId="{565A897A-3474-4671-8772-CD98E912A926}"/>
          </ac:spMkLst>
        </pc:spChg>
        <pc:spChg chg="mod">
          <ac:chgData name="Susan Brooks" userId="d0b5f7b2-1107-4cfe-8526-7974622eb658" providerId="ADAL" clId="{ECFB8A90-BA6A-4D72-AB9D-A942ABC99B82}" dt="2022-03-30T08:42:42.084" v="368" actId="27636"/>
          <ac:spMkLst>
            <pc:docMk/>
            <pc:sldMk cId="997611831" sldId="272"/>
            <ac:spMk id="3" creationId="{C3475D59-D42C-4129-BC5B-B8D8650DCA65}"/>
          </ac:spMkLst>
        </pc:spChg>
      </pc:sldChg>
      <pc:sldChg chg="modSp new mod">
        <pc:chgData name="Susan Brooks" userId="d0b5f7b2-1107-4cfe-8526-7974622eb658" providerId="ADAL" clId="{ECFB8A90-BA6A-4D72-AB9D-A942ABC99B82}" dt="2022-03-30T08:44:44.267" v="418" actId="5793"/>
        <pc:sldMkLst>
          <pc:docMk/>
          <pc:sldMk cId="3719786941" sldId="273"/>
        </pc:sldMkLst>
        <pc:spChg chg="mod">
          <ac:chgData name="Susan Brooks" userId="d0b5f7b2-1107-4cfe-8526-7974622eb658" providerId="ADAL" clId="{ECFB8A90-BA6A-4D72-AB9D-A942ABC99B82}" dt="2022-03-30T08:43:13.405" v="374" actId="255"/>
          <ac:spMkLst>
            <pc:docMk/>
            <pc:sldMk cId="3719786941" sldId="273"/>
            <ac:spMk id="2" creationId="{9B0E91D9-4140-418A-ADAE-B1AE3771F6A9}"/>
          </ac:spMkLst>
        </pc:spChg>
        <pc:spChg chg="mod">
          <ac:chgData name="Susan Brooks" userId="d0b5f7b2-1107-4cfe-8526-7974622eb658" providerId="ADAL" clId="{ECFB8A90-BA6A-4D72-AB9D-A942ABC99B82}" dt="2022-03-30T08:44:44.267" v="418" actId="5793"/>
          <ac:spMkLst>
            <pc:docMk/>
            <pc:sldMk cId="3719786941" sldId="273"/>
            <ac:spMk id="3" creationId="{D6F3448B-40E3-4DF4-8EB7-632C2F402547}"/>
          </ac:spMkLst>
        </pc:spChg>
      </pc:sldChg>
      <pc:sldChg chg="modSp new mod">
        <pc:chgData name="Susan Brooks" userId="d0b5f7b2-1107-4cfe-8526-7974622eb658" providerId="ADAL" clId="{ECFB8A90-BA6A-4D72-AB9D-A942ABC99B82}" dt="2022-03-30T09:23:04.005" v="1024" actId="255"/>
        <pc:sldMkLst>
          <pc:docMk/>
          <pc:sldMk cId="981867134" sldId="274"/>
        </pc:sldMkLst>
        <pc:spChg chg="mod">
          <ac:chgData name="Susan Brooks" userId="d0b5f7b2-1107-4cfe-8526-7974622eb658" providerId="ADAL" clId="{ECFB8A90-BA6A-4D72-AB9D-A942ABC99B82}" dt="2022-03-30T09:23:04.005" v="1024" actId="255"/>
          <ac:spMkLst>
            <pc:docMk/>
            <pc:sldMk cId="981867134" sldId="274"/>
            <ac:spMk id="2" creationId="{FD1AC8CE-7E74-4D95-9268-74FB29673397}"/>
          </ac:spMkLst>
        </pc:spChg>
        <pc:spChg chg="mod">
          <ac:chgData name="Susan Brooks" userId="d0b5f7b2-1107-4cfe-8526-7974622eb658" providerId="ADAL" clId="{ECFB8A90-BA6A-4D72-AB9D-A942ABC99B82}" dt="2022-03-30T08:46:10.797" v="450" actId="27636"/>
          <ac:spMkLst>
            <pc:docMk/>
            <pc:sldMk cId="981867134" sldId="274"/>
            <ac:spMk id="3" creationId="{2C4FBCAE-CC60-4078-877E-5D738ED6C59E}"/>
          </ac:spMkLst>
        </pc:spChg>
      </pc:sldChg>
      <pc:sldChg chg="modSp new mod">
        <pc:chgData name="Susan Brooks" userId="d0b5f7b2-1107-4cfe-8526-7974622eb658" providerId="ADAL" clId="{ECFB8A90-BA6A-4D72-AB9D-A942ABC99B82}" dt="2022-03-30T09:23:15.098" v="1025" actId="255"/>
        <pc:sldMkLst>
          <pc:docMk/>
          <pc:sldMk cId="229038014" sldId="275"/>
        </pc:sldMkLst>
        <pc:spChg chg="mod">
          <ac:chgData name="Susan Brooks" userId="d0b5f7b2-1107-4cfe-8526-7974622eb658" providerId="ADAL" clId="{ECFB8A90-BA6A-4D72-AB9D-A942ABC99B82}" dt="2022-03-30T09:23:15.098" v="1025" actId="255"/>
          <ac:spMkLst>
            <pc:docMk/>
            <pc:sldMk cId="229038014" sldId="275"/>
            <ac:spMk id="2" creationId="{287F50B9-DFAD-4964-BEB7-D197776F272B}"/>
          </ac:spMkLst>
        </pc:spChg>
        <pc:spChg chg="mod">
          <ac:chgData name="Susan Brooks" userId="d0b5f7b2-1107-4cfe-8526-7974622eb658" providerId="ADAL" clId="{ECFB8A90-BA6A-4D72-AB9D-A942ABC99B82}" dt="2022-03-30T08:47:14.119" v="462" actId="5793"/>
          <ac:spMkLst>
            <pc:docMk/>
            <pc:sldMk cId="229038014" sldId="275"/>
            <ac:spMk id="3" creationId="{12BBEBA5-40CB-4134-85CD-D1B7D7133A62}"/>
          </ac:spMkLst>
        </pc:spChg>
      </pc:sldChg>
      <pc:sldChg chg="modSp new mod">
        <pc:chgData name="Susan Brooks" userId="d0b5f7b2-1107-4cfe-8526-7974622eb658" providerId="ADAL" clId="{ECFB8A90-BA6A-4D72-AB9D-A942ABC99B82}" dt="2022-03-30T08:48:01.884" v="473" actId="27636"/>
        <pc:sldMkLst>
          <pc:docMk/>
          <pc:sldMk cId="3075529827" sldId="276"/>
        </pc:sldMkLst>
        <pc:spChg chg="mod">
          <ac:chgData name="Susan Brooks" userId="d0b5f7b2-1107-4cfe-8526-7974622eb658" providerId="ADAL" clId="{ECFB8A90-BA6A-4D72-AB9D-A942ABC99B82}" dt="2022-03-30T08:47:35.930" v="465" actId="255"/>
          <ac:spMkLst>
            <pc:docMk/>
            <pc:sldMk cId="3075529827" sldId="276"/>
            <ac:spMk id="2" creationId="{6D6F720A-98E7-4B1D-BA83-A153F37C52B9}"/>
          </ac:spMkLst>
        </pc:spChg>
        <pc:spChg chg="mod">
          <ac:chgData name="Susan Brooks" userId="d0b5f7b2-1107-4cfe-8526-7974622eb658" providerId="ADAL" clId="{ECFB8A90-BA6A-4D72-AB9D-A942ABC99B82}" dt="2022-03-30T08:48:01.884" v="473" actId="27636"/>
          <ac:spMkLst>
            <pc:docMk/>
            <pc:sldMk cId="3075529827" sldId="276"/>
            <ac:spMk id="3" creationId="{004E317C-8E51-4F51-B8A0-D27D704F8A12}"/>
          </ac:spMkLst>
        </pc:spChg>
      </pc:sldChg>
      <pc:sldChg chg="modSp new mod">
        <pc:chgData name="Susan Brooks" userId="d0b5f7b2-1107-4cfe-8526-7974622eb658" providerId="ADAL" clId="{ECFB8A90-BA6A-4D72-AB9D-A942ABC99B82}" dt="2022-03-30T08:49:11.801" v="495" actId="27636"/>
        <pc:sldMkLst>
          <pc:docMk/>
          <pc:sldMk cId="91929394" sldId="277"/>
        </pc:sldMkLst>
        <pc:spChg chg="mod">
          <ac:chgData name="Susan Brooks" userId="d0b5f7b2-1107-4cfe-8526-7974622eb658" providerId="ADAL" clId="{ECFB8A90-BA6A-4D72-AB9D-A942ABC99B82}" dt="2022-03-30T08:48:25.338" v="476" actId="255"/>
          <ac:spMkLst>
            <pc:docMk/>
            <pc:sldMk cId="91929394" sldId="277"/>
            <ac:spMk id="2" creationId="{59D020BB-C43D-4EE1-9793-004C7B5A1547}"/>
          </ac:spMkLst>
        </pc:spChg>
        <pc:spChg chg="mod">
          <ac:chgData name="Susan Brooks" userId="d0b5f7b2-1107-4cfe-8526-7974622eb658" providerId="ADAL" clId="{ECFB8A90-BA6A-4D72-AB9D-A942ABC99B82}" dt="2022-03-30T08:49:11.801" v="495" actId="27636"/>
          <ac:spMkLst>
            <pc:docMk/>
            <pc:sldMk cId="91929394" sldId="277"/>
            <ac:spMk id="3" creationId="{4E90164D-FC6F-41D5-A145-16781D6421ED}"/>
          </ac:spMkLst>
        </pc:spChg>
      </pc:sldChg>
      <pc:sldChg chg="modSp new mod">
        <pc:chgData name="Susan Brooks" userId="d0b5f7b2-1107-4cfe-8526-7974622eb658" providerId="ADAL" clId="{ECFB8A90-BA6A-4D72-AB9D-A942ABC99B82}" dt="2022-03-30T09:23:32.600" v="1028" actId="27636"/>
        <pc:sldMkLst>
          <pc:docMk/>
          <pc:sldMk cId="3452527502" sldId="278"/>
        </pc:sldMkLst>
        <pc:spChg chg="mod">
          <ac:chgData name="Susan Brooks" userId="d0b5f7b2-1107-4cfe-8526-7974622eb658" providerId="ADAL" clId="{ECFB8A90-BA6A-4D72-AB9D-A942ABC99B82}" dt="2022-03-30T09:23:32.600" v="1028" actId="27636"/>
          <ac:spMkLst>
            <pc:docMk/>
            <pc:sldMk cId="3452527502" sldId="278"/>
            <ac:spMk id="2" creationId="{259F5181-14F3-4008-890F-647A1D4FA651}"/>
          </ac:spMkLst>
        </pc:spChg>
        <pc:spChg chg="mod">
          <ac:chgData name="Susan Brooks" userId="d0b5f7b2-1107-4cfe-8526-7974622eb658" providerId="ADAL" clId="{ECFB8A90-BA6A-4D72-AB9D-A942ABC99B82}" dt="2022-03-30T08:50:28.851" v="512" actId="27636"/>
          <ac:spMkLst>
            <pc:docMk/>
            <pc:sldMk cId="3452527502" sldId="278"/>
            <ac:spMk id="3" creationId="{E1C17977-6499-47CF-A019-FE9C6AC9CCA3}"/>
          </ac:spMkLst>
        </pc:spChg>
      </pc:sldChg>
      <pc:sldChg chg="modSp new mod">
        <pc:chgData name="Susan Brooks" userId="d0b5f7b2-1107-4cfe-8526-7974622eb658" providerId="ADAL" clId="{ECFB8A90-BA6A-4D72-AB9D-A942ABC99B82}" dt="2022-03-30T08:53:17.883" v="580" actId="20577"/>
        <pc:sldMkLst>
          <pc:docMk/>
          <pc:sldMk cId="2243702360" sldId="279"/>
        </pc:sldMkLst>
        <pc:spChg chg="mod">
          <ac:chgData name="Susan Brooks" userId="d0b5f7b2-1107-4cfe-8526-7974622eb658" providerId="ADAL" clId="{ECFB8A90-BA6A-4D72-AB9D-A942ABC99B82}" dt="2022-03-30T08:52:00.934" v="541" actId="27636"/>
          <ac:spMkLst>
            <pc:docMk/>
            <pc:sldMk cId="2243702360" sldId="279"/>
            <ac:spMk id="2" creationId="{18674567-2128-45A2-84F3-1A667BAFB900}"/>
          </ac:spMkLst>
        </pc:spChg>
        <pc:spChg chg="mod">
          <ac:chgData name="Susan Brooks" userId="d0b5f7b2-1107-4cfe-8526-7974622eb658" providerId="ADAL" clId="{ECFB8A90-BA6A-4D72-AB9D-A942ABC99B82}" dt="2022-03-30T08:53:17.883" v="580" actId="20577"/>
          <ac:spMkLst>
            <pc:docMk/>
            <pc:sldMk cId="2243702360" sldId="279"/>
            <ac:spMk id="3" creationId="{5EDD5F2F-1C04-479E-A7AD-FD32DCB37BBD}"/>
          </ac:spMkLst>
        </pc:spChg>
      </pc:sldChg>
      <pc:sldChg chg="modSp new mod">
        <pc:chgData name="Susan Brooks" userId="d0b5f7b2-1107-4cfe-8526-7974622eb658" providerId="ADAL" clId="{ECFB8A90-BA6A-4D72-AB9D-A942ABC99B82}" dt="2022-03-30T08:55:09.886" v="608" actId="27636"/>
        <pc:sldMkLst>
          <pc:docMk/>
          <pc:sldMk cId="768905413" sldId="280"/>
        </pc:sldMkLst>
        <pc:spChg chg="mod">
          <ac:chgData name="Susan Brooks" userId="d0b5f7b2-1107-4cfe-8526-7974622eb658" providerId="ADAL" clId="{ECFB8A90-BA6A-4D72-AB9D-A942ABC99B82}" dt="2022-03-30T08:53:58.405" v="586" actId="27636"/>
          <ac:spMkLst>
            <pc:docMk/>
            <pc:sldMk cId="768905413" sldId="280"/>
            <ac:spMk id="2" creationId="{1D32C406-3AD8-4EAA-86A6-734788BADA1B}"/>
          </ac:spMkLst>
        </pc:spChg>
        <pc:spChg chg="mod">
          <ac:chgData name="Susan Brooks" userId="d0b5f7b2-1107-4cfe-8526-7974622eb658" providerId="ADAL" clId="{ECFB8A90-BA6A-4D72-AB9D-A942ABC99B82}" dt="2022-03-30T08:55:09.886" v="608" actId="27636"/>
          <ac:spMkLst>
            <pc:docMk/>
            <pc:sldMk cId="768905413" sldId="280"/>
            <ac:spMk id="3" creationId="{25EC900D-830F-4090-A906-D639C2BE0563}"/>
          </ac:spMkLst>
        </pc:spChg>
      </pc:sldChg>
      <pc:sldChg chg="modSp new mod">
        <pc:chgData name="Susan Brooks" userId="d0b5f7b2-1107-4cfe-8526-7974622eb658" providerId="ADAL" clId="{ECFB8A90-BA6A-4D72-AB9D-A942ABC99B82}" dt="2022-03-30T08:57:31.750" v="633" actId="255"/>
        <pc:sldMkLst>
          <pc:docMk/>
          <pc:sldMk cId="3569135032" sldId="281"/>
        </pc:sldMkLst>
        <pc:spChg chg="mod">
          <ac:chgData name="Susan Brooks" userId="d0b5f7b2-1107-4cfe-8526-7974622eb658" providerId="ADAL" clId="{ECFB8A90-BA6A-4D72-AB9D-A942ABC99B82}" dt="2022-03-30T08:56:59.881" v="619" actId="14100"/>
          <ac:spMkLst>
            <pc:docMk/>
            <pc:sldMk cId="3569135032" sldId="281"/>
            <ac:spMk id="2" creationId="{55F78605-1C16-414C-BBEE-BF719BFC25AF}"/>
          </ac:spMkLst>
        </pc:spChg>
        <pc:spChg chg="mod">
          <ac:chgData name="Susan Brooks" userId="d0b5f7b2-1107-4cfe-8526-7974622eb658" providerId="ADAL" clId="{ECFB8A90-BA6A-4D72-AB9D-A942ABC99B82}" dt="2022-03-30T08:57:31.750" v="633" actId="255"/>
          <ac:spMkLst>
            <pc:docMk/>
            <pc:sldMk cId="3569135032" sldId="281"/>
            <ac:spMk id="3" creationId="{E57761C2-587A-4298-8E21-574850E7317E}"/>
          </ac:spMkLst>
        </pc:spChg>
      </pc:sldChg>
      <pc:sldChg chg="new del">
        <pc:chgData name="Susan Brooks" userId="d0b5f7b2-1107-4cfe-8526-7974622eb658" providerId="ADAL" clId="{ECFB8A90-BA6A-4D72-AB9D-A942ABC99B82}" dt="2022-03-30T08:55:47.850" v="610" actId="2696"/>
        <pc:sldMkLst>
          <pc:docMk/>
          <pc:sldMk cId="3764292918" sldId="281"/>
        </pc:sldMkLst>
      </pc:sldChg>
      <pc:sldChg chg="modSp new mod">
        <pc:chgData name="Susan Brooks" userId="d0b5f7b2-1107-4cfe-8526-7974622eb658" providerId="ADAL" clId="{ECFB8A90-BA6A-4D72-AB9D-A942ABC99B82}" dt="2022-03-30T08:59:00.785" v="654" actId="27636"/>
        <pc:sldMkLst>
          <pc:docMk/>
          <pc:sldMk cId="1604282801" sldId="282"/>
        </pc:sldMkLst>
        <pc:spChg chg="mod">
          <ac:chgData name="Susan Brooks" userId="d0b5f7b2-1107-4cfe-8526-7974622eb658" providerId="ADAL" clId="{ECFB8A90-BA6A-4D72-AB9D-A942ABC99B82}" dt="2022-03-30T08:58:03.283" v="638" actId="27636"/>
          <ac:spMkLst>
            <pc:docMk/>
            <pc:sldMk cId="1604282801" sldId="282"/>
            <ac:spMk id="2" creationId="{F24F1EA9-3CBF-4A85-BD80-451B3792FD96}"/>
          </ac:spMkLst>
        </pc:spChg>
        <pc:spChg chg="mod">
          <ac:chgData name="Susan Brooks" userId="d0b5f7b2-1107-4cfe-8526-7974622eb658" providerId="ADAL" clId="{ECFB8A90-BA6A-4D72-AB9D-A942ABC99B82}" dt="2022-03-30T08:59:00.785" v="654" actId="27636"/>
          <ac:spMkLst>
            <pc:docMk/>
            <pc:sldMk cId="1604282801" sldId="282"/>
            <ac:spMk id="3" creationId="{2586B89E-A78C-4B5F-99BA-DEFDACA0F241}"/>
          </ac:spMkLst>
        </pc:spChg>
      </pc:sldChg>
      <pc:sldChg chg="modSp new mod">
        <pc:chgData name="Susan Brooks" userId="d0b5f7b2-1107-4cfe-8526-7974622eb658" providerId="ADAL" clId="{ECFB8A90-BA6A-4D72-AB9D-A942ABC99B82}" dt="2022-03-30T09:00:27.667" v="679" actId="27636"/>
        <pc:sldMkLst>
          <pc:docMk/>
          <pc:sldMk cId="1331041598" sldId="283"/>
        </pc:sldMkLst>
        <pc:spChg chg="mod">
          <ac:chgData name="Susan Brooks" userId="d0b5f7b2-1107-4cfe-8526-7974622eb658" providerId="ADAL" clId="{ECFB8A90-BA6A-4D72-AB9D-A942ABC99B82}" dt="2022-03-30T08:59:30.708" v="658" actId="255"/>
          <ac:spMkLst>
            <pc:docMk/>
            <pc:sldMk cId="1331041598" sldId="283"/>
            <ac:spMk id="2" creationId="{F4CF744B-9560-4476-B997-C45E527CE41C}"/>
          </ac:spMkLst>
        </pc:spChg>
        <pc:spChg chg="mod">
          <ac:chgData name="Susan Brooks" userId="d0b5f7b2-1107-4cfe-8526-7974622eb658" providerId="ADAL" clId="{ECFB8A90-BA6A-4D72-AB9D-A942ABC99B82}" dt="2022-03-30T09:00:27.667" v="679" actId="27636"/>
          <ac:spMkLst>
            <pc:docMk/>
            <pc:sldMk cId="1331041598" sldId="283"/>
            <ac:spMk id="3" creationId="{CB711F21-5CCD-4BFF-BCCC-E9451652573F}"/>
          </ac:spMkLst>
        </pc:spChg>
      </pc:sldChg>
      <pc:sldChg chg="modSp new mod">
        <pc:chgData name="Susan Brooks" userId="d0b5f7b2-1107-4cfe-8526-7974622eb658" providerId="ADAL" clId="{ECFB8A90-BA6A-4D72-AB9D-A942ABC99B82}" dt="2022-03-30T09:01:25.883" v="710" actId="5793"/>
        <pc:sldMkLst>
          <pc:docMk/>
          <pc:sldMk cId="2145759323" sldId="284"/>
        </pc:sldMkLst>
        <pc:spChg chg="mod">
          <ac:chgData name="Susan Brooks" userId="d0b5f7b2-1107-4cfe-8526-7974622eb658" providerId="ADAL" clId="{ECFB8A90-BA6A-4D72-AB9D-A942ABC99B82}" dt="2022-03-30T09:00:57.580" v="703" actId="113"/>
          <ac:spMkLst>
            <pc:docMk/>
            <pc:sldMk cId="2145759323" sldId="284"/>
            <ac:spMk id="2" creationId="{36093989-D310-472B-8323-F0953D46255B}"/>
          </ac:spMkLst>
        </pc:spChg>
        <pc:spChg chg="mod">
          <ac:chgData name="Susan Brooks" userId="d0b5f7b2-1107-4cfe-8526-7974622eb658" providerId="ADAL" clId="{ECFB8A90-BA6A-4D72-AB9D-A942ABC99B82}" dt="2022-03-30T09:01:25.883" v="710" actId="5793"/>
          <ac:spMkLst>
            <pc:docMk/>
            <pc:sldMk cId="2145759323" sldId="284"/>
            <ac:spMk id="3" creationId="{5F29C2A5-DC2E-45BB-B282-FE983ABF5909}"/>
          </ac:spMkLst>
        </pc:spChg>
      </pc:sldChg>
      <pc:sldChg chg="modSp new mod">
        <pc:chgData name="Susan Brooks" userId="d0b5f7b2-1107-4cfe-8526-7974622eb658" providerId="ADAL" clId="{ECFB8A90-BA6A-4D72-AB9D-A942ABC99B82}" dt="2022-03-30T09:24:18.982" v="1032" actId="255"/>
        <pc:sldMkLst>
          <pc:docMk/>
          <pc:sldMk cId="3134632808" sldId="285"/>
        </pc:sldMkLst>
        <pc:spChg chg="mod">
          <ac:chgData name="Susan Brooks" userId="d0b5f7b2-1107-4cfe-8526-7974622eb658" providerId="ADAL" clId="{ECFB8A90-BA6A-4D72-AB9D-A942ABC99B82}" dt="2022-03-30T09:24:18.982" v="1032" actId="255"/>
          <ac:spMkLst>
            <pc:docMk/>
            <pc:sldMk cId="3134632808" sldId="285"/>
            <ac:spMk id="2" creationId="{A9B029FC-7D3A-42F0-AF85-97DA39F7AE39}"/>
          </ac:spMkLst>
        </pc:spChg>
        <pc:spChg chg="mod">
          <ac:chgData name="Susan Brooks" userId="d0b5f7b2-1107-4cfe-8526-7974622eb658" providerId="ADAL" clId="{ECFB8A90-BA6A-4D72-AB9D-A942ABC99B82}" dt="2022-03-30T09:03:41.850" v="769" actId="27636"/>
          <ac:spMkLst>
            <pc:docMk/>
            <pc:sldMk cId="3134632808" sldId="285"/>
            <ac:spMk id="3" creationId="{B41B4905-10F9-480B-BA44-51F3E3EDCC2B}"/>
          </ac:spMkLst>
        </pc:spChg>
      </pc:sldChg>
      <pc:sldChg chg="modSp new mod">
        <pc:chgData name="Susan Brooks" userId="d0b5f7b2-1107-4cfe-8526-7974622eb658" providerId="ADAL" clId="{ECFB8A90-BA6A-4D72-AB9D-A942ABC99B82}" dt="2022-03-30T09:24:32.121" v="1034" actId="20577"/>
        <pc:sldMkLst>
          <pc:docMk/>
          <pc:sldMk cId="1067155517" sldId="286"/>
        </pc:sldMkLst>
        <pc:spChg chg="mod">
          <ac:chgData name="Susan Brooks" userId="d0b5f7b2-1107-4cfe-8526-7974622eb658" providerId="ADAL" clId="{ECFB8A90-BA6A-4D72-AB9D-A942ABC99B82}" dt="2022-03-30T09:24:27.767" v="1033" actId="255"/>
          <ac:spMkLst>
            <pc:docMk/>
            <pc:sldMk cId="1067155517" sldId="286"/>
            <ac:spMk id="2" creationId="{726C5FB9-61FC-4B9F-8FA8-0A3B5BB96CB0}"/>
          </ac:spMkLst>
        </pc:spChg>
        <pc:spChg chg="mod">
          <ac:chgData name="Susan Brooks" userId="d0b5f7b2-1107-4cfe-8526-7974622eb658" providerId="ADAL" clId="{ECFB8A90-BA6A-4D72-AB9D-A942ABC99B82}" dt="2022-03-30T09:24:32.121" v="1034" actId="20577"/>
          <ac:spMkLst>
            <pc:docMk/>
            <pc:sldMk cId="1067155517" sldId="286"/>
            <ac:spMk id="3" creationId="{4B52BE72-D36E-45F7-953D-1D70D752DCD6}"/>
          </ac:spMkLst>
        </pc:spChg>
      </pc:sldChg>
      <pc:sldChg chg="modSp new mod">
        <pc:chgData name="Susan Brooks" userId="d0b5f7b2-1107-4cfe-8526-7974622eb658" providerId="ADAL" clId="{ECFB8A90-BA6A-4D72-AB9D-A942ABC99B82}" dt="2022-03-30T09:24:45.111" v="1037" actId="255"/>
        <pc:sldMkLst>
          <pc:docMk/>
          <pc:sldMk cId="283331903" sldId="287"/>
        </pc:sldMkLst>
        <pc:spChg chg="mod">
          <ac:chgData name="Susan Brooks" userId="d0b5f7b2-1107-4cfe-8526-7974622eb658" providerId="ADAL" clId="{ECFB8A90-BA6A-4D72-AB9D-A942ABC99B82}" dt="2022-03-30T09:24:45.111" v="1037" actId="255"/>
          <ac:spMkLst>
            <pc:docMk/>
            <pc:sldMk cId="283331903" sldId="287"/>
            <ac:spMk id="2" creationId="{B399B4E2-D572-4D18-B3D6-61D32DA70A79}"/>
          </ac:spMkLst>
        </pc:spChg>
        <pc:spChg chg="mod">
          <ac:chgData name="Susan Brooks" userId="d0b5f7b2-1107-4cfe-8526-7974622eb658" providerId="ADAL" clId="{ECFB8A90-BA6A-4D72-AB9D-A942ABC99B82}" dt="2022-03-30T09:24:38.316" v="1036" actId="27636"/>
          <ac:spMkLst>
            <pc:docMk/>
            <pc:sldMk cId="283331903" sldId="287"/>
            <ac:spMk id="3" creationId="{5E4E2932-E1EC-46D7-9F1B-577E6632CDCD}"/>
          </ac:spMkLst>
        </pc:spChg>
      </pc:sldChg>
      <pc:sldChg chg="modSp new mod">
        <pc:chgData name="Susan Brooks" userId="d0b5f7b2-1107-4cfe-8526-7974622eb658" providerId="ADAL" clId="{ECFB8A90-BA6A-4D72-AB9D-A942ABC99B82}" dt="2022-03-30T09:25:09.451" v="1041" actId="27636"/>
        <pc:sldMkLst>
          <pc:docMk/>
          <pc:sldMk cId="646430676" sldId="288"/>
        </pc:sldMkLst>
        <pc:spChg chg="mod">
          <ac:chgData name="Susan Brooks" userId="d0b5f7b2-1107-4cfe-8526-7974622eb658" providerId="ADAL" clId="{ECFB8A90-BA6A-4D72-AB9D-A942ABC99B82}" dt="2022-03-30T09:24:54.745" v="1038" actId="255"/>
          <ac:spMkLst>
            <pc:docMk/>
            <pc:sldMk cId="646430676" sldId="288"/>
            <ac:spMk id="2" creationId="{07D63435-58BD-4427-A7F4-8FC2587844C9}"/>
          </ac:spMkLst>
        </pc:spChg>
        <pc:spChg chg="mod">
          <ac:chgData name="Susan Brooks" userId="d0b5f7b2-1107-4cfe-8526-7974622eb658" providerId="ADAL" clId="{ECFB8A90-BA6A-4D72-AB9D-A942ABC99B82}" dt="2022-03-30T09:25:09.451" v="1041" actId="27636"/>
          <ac:spMkLst>
            <pc:docMk/>
            <pc:sldMk cId="646430676" sldId="288"/>
            <ac:spMk id="3" creationId="{EB75A1AE-7FA4-46BE-A39B-C817D006C299}"/>
          </ac:spMkLst>
        </pc:spChg>
      </pc:sldChg>
      <pc:sldChg chg="modSp new mod">
        <pc:chgData name="Susan Brooks" userId="d0b5f7b2-1107-4cfe-8526-7974622eb658" providerId="ADAL" clId="{ECFB8A90-BA6A-4D72-AB9D-A942ABC99B82}" dt="2022-03-30T09:25:27.016" v="1044" actId="14100"/>
        <pc:sldMkLst>
          <pc:docMk/>
          <pc:sldMk cId="666605981" sldId="289"/>
        </pc:sldMkLst>
        <pc:spChg chg="mod">
          <ac:chgData name="Susan Brooks" userId="d0b5f7b2-1107-4cfe-8526-7974622eb658" providerId="ADAL" clId="{ECFB8A90-BA6A-4D72-AB9D-A942ABC99B82}" dt="2022-03-30T09:08:25.751" v="843" actId="27636"/>
          <ac:spMkLst>
            <pc:docMk/>
            <pc:sldMk cId="666605981" sldId="289"/>
            <ac:spMk id="2" creationId="{8FAA77EF-4891-45F4-BC0B-1643EF508989}"/>
          </ac:spMkLst>
        </pc:spChg>
        <pc:spChg chg="mod">
          <ac:chgData name="Susan Brooks" userId="d0b5f7b2-1107-4cfe-8526-7974622eb658" providerId="ADAL" clId="{ECFB8A90-BA6A-4D72-AB9D-A942ABC99B82}" dt="2022-03-30T09:25:27.016" v="1044" actId="14100"/>
          <ac:spMkLst>
            <pc:docMk/>
            <pc:sldMk cId="666605981" sldId="289"/>
            <ac:spMk id="3" creationId="{662505BD-E71D-43B6-86D6-0F0A4C66460B}"/>
          </ac:spMkLst>
        </pc:spChg>
      </pc:sldChg>
      <pc:sldChg chg="modSp new mod">
        <pc:chgData name="Susan Brooks" userId="d0b5f7b2-1107-4cfe-8526-7974622eb658" providerId="ADAL" clId="{ECFB8A90-BA6A-4D72-AB9D-A942ABC99B82}" dt="2022-03-30T09:10:32.417" v="875" actId="255"/>
        <pc:sldMkLst>
          <pc:docMk/>
          <pc:sldMk cId="2529080225" sldId="290"/>
        </pc:sldMkLst>
        <pc:spChg chg="mod">
          <ac:chgData name="Susan Brooks" userId="d0b5f7b2-1107-4cfe-8526-7974622eb658" providerId="ADAL" clId="{ECFB8A90-BA6A-4D72-AB9D-A942ABC99B82}" dt="2022-03-30T09:09:58.701" v="863" actId="14100"/>
          <ac:spMkLst>
            <pc:docMk/>
            <pc:sldMk cId="2529080225" sldId="290"/>
            <ac:spMk id="2" creationId="{9763B974-B3D9-4371-A9F3-D8F644F0AD10}"/>
          </ac:spMkLst>
        </pc:spChg>
        <pc:spChg chg="mod">
          <ac:chgData name="Susan Brooks" userId="d0b5f7b2-1107-4cfe-8526-7974622eb658" providerId="ADAL" clId="{ECFB8A90-BA6A-4D72-AB9D-A942ABC99B82}" dt="2022-03-30T09:10:32.417" v="875" actId="255"/>
          <ac:spMkLst>
            <pc:docMk/>
            <pc:sldMk cId="2529080225" sldId="290"/>
            <ac:spMk id="3" creationId="{81D3B57A-9CDA-40A7-88D8-03BD0E17FA95}"/>
          </ac:spMkLst>
        </pc:spChg>
      </pc:sldChg>
      <pc:sldChg chg="modSp new mod">
        <pc:chgData name="Susan Brooks" userId="d0b5f7b2-1107-4cfe-8526-7974622eb658" providerId="ADAL" clId="{ECFB8A90-BA6A-4D72-AB9D-A942ABC99B82}" dt="2022-03-30T09:12:16.028" v="905" actId="255"/>
        <pc:sldMkLst>
          <pc:docMk/>
          <pc:sldMk cId="121059640" sldId="291"/>
        </pc:sldMkLst>
        <pc:spChg chg="mod">
          <ac:chgData name="Susan Brooks" userId="d0b5f7b2-1107-4cfe-8526-7974622eb658" providerId="ADAL" clId="{ECFB8A90-BA6A-4D72-AB9D-A942ABC99B82}" dt="2022-03-30T09:11:17.842" v="884" actId="27636"/>
          <ac:spMkLst>
            <pc:docMk/>
            <pc:sldMk cId="121059640" sldId="291"/>
            <ac:spMk id="2" creationId="{370B29E8-FC20-405B-B665-9FC9AABDEE55}"/>
          </ac:spMkLst>
        </pc:spChg>
        <pc:spChg chg="mod">
          <ac:chgData name="Susan Brooks" userId="d0b5f7b2-1107-4cfe-8526-7974622eb658" providerId="ADAL" clId="{ECFB8A90-BA6A-4D72-AB9D-A942ABC99B82}" dt="2022-03-30T09:12:16.028" v="905" actId="255"/>
          <ac:spMkLst>
            <pc:docMk/>
            <pc:sldMk cId="121059640" sldId="291"/>
            <ac:spMk id="3" creationId="{EBD34C2E-D263-467B-B905-F511A4C013A0}"/>
          </ac:spMkLst>
        </pc:spChg>
      </pc:sldChg>
      <pc:sldChg chg="modSp new mod">
        <pc:chgData name="Susan Brooks" userId="d0b5f7b2-1107-4cfe-8526-7974622eb658" providerId="ADAL" clId="{ECFB8A90-BA6A-4D72-AB9D-A942ABC99B82}" dt="2022-03-30T09:25:43.660" v="1045" actId="255"/>
        <pc:sldMkLst>
          <pc:docMk/>
          <pc:sldMk cId="4027428125" sldId="292"/>
        </pc:sldMkLst>
        <pc:spChg chg="mod">
          <ac:chgData name="Susan Brooks" userId="d0b5f7b2-1107-4cfe-8526-7974622eb658" providerId="ADAL" clId="{ECFB8A90-BA6A-4D72-AB9D-A942ABC99B82}" dt="2022-03-30T09:25:43.660" v="1045" actId="255"/>
          <ac:spMkLst>
            <pc:docMk/>
            <pc:sldMk cId="4027428125" sldId="292"/>
            <ac:spMk id="2" creationId="{0DD23B83-69F1-4BAB-90C1-571A96E7A193}"/>
          </ac:spMkLst>
        </pc:spChg>
        <pc:spChg chg="mod">
          <ac:chgData name="Susan Brooks" userId="d0b5f7b2-1107-4cfe-8526-7974622eb658" providerId="ADAL" clId="{ECFB8A90-BA6A-4D72-AB9D-A942ABC99B82}" dt="2022-03-30T09:13:29.734" v="919" actId="27636"/>
          <ac:spMkLst>
            <pc:docMk/>
            <pc:sldMk cId="4027428125" sldId="292"/>
            <ac:spMk id="3" creationId="{47D6931A-4DF7-4CB9-A8AB-C38569369B04}"/>
          </ac:spMkLst>
        </pc:spChg>
      </pc:sldChg>
      <pc:sldChg chg="modSp new mod">
        <pc:chgData name="Susan Brooks" userId="d0b5f7b2-1107-4cfe-8526-7974622eb658" providerId="ADAL" clId="{ECFB8A90-BA6A-4D72-AB9D-A942ABC99B82}" dt="2022-03-30T09:14:51.916" v="973" actId="113"/>
        <pc:sldMkLst>
          <pc:docMk/>
          <pc:sldMk cId="3296127201" sldId="293"/>
        </pc:sldMkLst>
        <pc:spChg chg="mod">
          <ac:chgData name="Susan Brooks" userId="d0b5f7b2-1107-4cfe-8526-7974622eb658" providerId="ADAL" clId="{ECFB8A90-BA6A-4D72-AB9D-A942ABC99B82}" dt="2022-03-30T09:14:51.916" v="973" actId="113"/>
          <ac:spMkLst>
            <pc:docMk/>
            <pc:sldMk cId="3296127201" sldId="293"/>
            <ac:spMk id="2" creationId="{FEB48841-5430-4056-AAA8-F3F95EF3C355}"/>
          </ac:spMkLst>
        </pc:spChg>
        <pc:spChg chg="mod">
          <ac:chgData name="Susan Brooks" userId="d0b5f7b2-1107-4cfe-8526-7974622eb658" providerId="ADAL" clId="{ECFB8A90-BA6A-4D72-AB9D-A942ABC99B82}" dt="2022-03-30T09:14:46.587" v="972" actId="255"/>
          <ac:spMkLst>
            <pc:docMk/>
            <pc:sldMk cId="3296127201" sldId="293"/>
            <ac:spMk id="3" creationId="{0DA49DA8-1C6A-41FB-B020-407B7F67CB74}"/>
          </ac:spMkLst>
        </pc:spChg>
      </pc:sldChg>
      <pc:sldMasterChg chg="setBg modSldLayout">
        <pc:chgData name="Susan Brooks" userId="d0b5f7b2-1107-4cfe-8526-7974622eb658" providerId="ADAL" clId="{ECFB8A90-BA6A-4D72-AB9D-A942ABC99B82}" dt="2022-03-30T09:20:00.967" v="996"/>
        <pc:sldMasterMkLst>
          <pc:docMk/>
          <pc:sldMasterMk cId="3396923484" sldId="2147483648"/>
        </pc:sldMasterMkLst>
        <pc:sldLayoutChg chg="setBg">
          <pc:chgData name="Susan Brooks" userId="d0b5f7b2-1107-4cfe-8526-7974622eb658" providerId="ADAL" clId="{ECFB8A90-BA6A-4D72-AB9D-A942ABC99B82}" dt="2022-03-30T09:20:00.967" v="996"/>
          <pc:sldLayoutMkLst>
            <pc:docMk/>
            <pc:sldMasterMk cId="3396923484" sldId="2147483648"/>
            <pc:sldLayoutMk cId="66371814" sldId="2147483649"/>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850916586" sldId="2147483650"/>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3553149072" sldId="2147483651"/>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3245632188" sldId="2147483652"/>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3608290858" sldId="2147483653"/>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521155681" sldId="2147483654"/>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3507379456" sldId="2147483655"/>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313559741" sldId="2147483656"/>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2379389786" sldId="2147483657"/>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254170228" sldId="2147483658"/>
          </pc:sldLayoutMkLst>
        </pc:sldLayoutChg>
        <pc:sldLayoutChg chg="setBg">
          <pc:chgData name="Susan Brooks" userId="d0b5f7b2-1107-4cfe-8526-7974622eb658" providerId="ADAL" clId="{ECFB8A90-BA6A-4D72-AB9D-A942ABC99B82}" dt="2022-03-30T09:20:00.967" v="996"/>
          <pc:sldLayoutMkLst>
            <pc:docMk/>
            <pc:sldMasterMk cId="3396923484" sldId="2147483648"/>
            <pc:sldLayoutMk cId="1853209316"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737AF8-F114-4983-9871-2169B46185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BEC5199-1296-4130-B75A-3C3D37E1562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5DB43AB-D41C-48F9-AD98-57C24BC67E27}"/>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F0DF5FDF-E8E6-4ABD-A0A2-B8FF4886CF0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B88CA8C-D95D-4386-AF31-E548CE48CA8A}"/>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663718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F21DB-CD0A-4377-B953-4F881553077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B7C2510-F647-4DB9-AF91-BC0E062D1F3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B72AF2-8286-4890-B6F4-BE4A4549026A}"/>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F2146D14-F9B2-4B60-8D56-695D9AED201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0440945-1E38-4FC8-9456-669EC0F179B1}"/>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254170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FACE0B-A5C3-4C60-8FF6-75665B665FA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A28109C-29D2-479A-8260-563F350BBB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EBF667-E8C5-4B4F-A00E-CFE67787D254}"/>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4FC03AAB-81C2-4E72-A852-F4959174A79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AD56B6-FC05-4E38-8A1C-EAFB7C65A298}"/>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18532093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5F248-F1CB-43AC-AE51-EDDD0255207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418CF8-3989-45A5-9BE7-93DD885084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BD161CC-744B-437A-AC14-967A4FA2031B}"/>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74F854D8-FE06-4A57-9493-566B534A010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EEC2DB-450E-4231-AA8D-A0DE944308C7}"/>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8509165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57012B-A1DE-417B-8FDA-4BECD6453FD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79F9B8A-BF1D-4598-816A-7AFAE08F3CE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16A4C84-F667-4F7E-87D3-46C0610A1499}"/>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391BD52A-FB23-466B-A731-E80F0D6BF91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81D1211-7006-428E-B179-89B96EC58615}"/>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35531490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1C6EB-7F3B-41F5-9402-FE7B130D8ED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8C5780-E11F-425B-9334-2A5F227C13F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1BCAA7F-02B3-461C-90CC-9F3E096913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6F184B7-0B60-4316-BE84-B0F3F6A4B3DC}"/>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6" name="Footer Placeholder 5">
            <a:extLst>
              <a:ext uri="{FF2B5EF4-FFF2-40B4-BE49-F238E27FC236}">
                <a16:creationId xmlns:a16="http://schemas.microsoft.com/office/drawing/2014/main" id="{DD5F23EA-4FD8-47DC-8FEA-5ED42F94EA4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07B305B-B4F3-45A5-ADDC-064D404930B7}"/>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32456321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5C664-B22F-41D8-8621-3D18B055A37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36A6D18-1031-43E5-8E28-CEA43271E5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08DEB51-97B0-45E4-967D-C6605311A1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A04E78-AF1F-4912-AB74-7C16D4545EB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55840F-1EDA-4B5E-87E9-09DD496D97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3F58AE-A23E-4A4D-AA45-3750E9C1D0F9}"/>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8" name="Footer Placeholder 7">
            <a:extLst>
              <a:ext uri="{FF2B5EF4-FFF2-40B4-BE49-F238E27FC236}">
                <a16:creationId xmlns:a16="http://schemas.microsoft.com/office/drawing/2014/main" id="{E719164E-4D30-4A9A-AAEC-8AC4223312E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34009BB-9DFA-45D5-A09A-A5BA16D3F73C}"/>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36082908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3E87F-3F94-40A4-9E02-2C0575D58CE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46C0A90-1216-40B8-8F86-89FCE9273E20}"/>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4" name="Footer Placeholder 3">
            <a:extLst>
              <a:ext uri="{FF2B5EF4-FFF2-40B4-BE49-F238E27FC236}">
                <a16:creationId xmlns:a16="http://schemas.microsoft.com/office/drawing/2014/main" id="{AA49A860-9519-48AA-AF52-34D28163B5D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70A2612C-A06D-475F-BD09-E1B11EB35229}"/>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521155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B307EC-491D-4F18-90A0-0585F234C015}"/>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3" name="Footer Placeholder 2">
            <a:extLst>
              <a:ext uri="{FF2B5EF4-FFF2-40B4-BE49-F238E27FC236}">
                <a16:creationId xmlns:a16="http://schemas.microsoft.com/office/drawing/2014/main" id="{6ADC1C88-04ED-431F-91E1-79839633983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7C48795-C47E-4F69-BA89-CB0014F714C5}"/>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35073794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E60374-64DC-494B-BA62-1708F750CB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AA1069C-FA71-483C-BBA2-EE727EBAFE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9F5439BF-971F-4112-86CA-F0829A9BF4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4C03F73-FE43-4953-871E-918C6E613F5A}"/>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6" name="Footer Placeholder 5">
            <a:extLst>
              <a:ext uri="{FF2B5EF4-FFF2-40B4-BE49-F238E27FC236}">
                <a16:creationId xmlns:a16="http://schemas.microsoft.com/office/drawing/2014/main" id="{6DEB3CC3-6503-4BC6-88FC-47C11519A43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CEAFB8D-EB80-4F9B-801B-AC2FDA4C526E}"/>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313559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D540D-F86F-4D59-B55B-7CBBFE80E3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2131C69-A530-46DB-B041-997ACD0F6A3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1CADC7B0-BB46-43AC-B586-23A7975EFB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974EE2-5A06-474D-817B-E334527BBAB1}"/>
              </a:ext>
            </a:extLst>
          </p:cNvPr>
          <p:cNvSpPr>
            <a:spLocks noGrp="1"/>
          </p:cNvSpPr>
          <p:nvPr>
            <p:ph type="dt" sz="half" idx="10"/>
          </p:nvPr>
        </p:nvSpPr>
        <p:spPr/>
        <p:txBody>
          <a:bodyPr/>
          <a:lstStyle/>
          <a:p>
            <a:fld id="{BC1007E4-3D45-433E-BC78-4B906B1E9AD8}" type="datetimeFigureOut">
              <a:rPr lang="en-GB" smtClean="0"/>
              <a:t>30/03/2022</a:t>
            </a:fld>
            <a:endParaRPr lang="en-GB"/>
          </a:p>
        </p:txBody>
      </p:sp>
      <p:sp>
        <p:nvSpPr>
          <p:cNvPr id="6" name="Footer Placeholder 5">
            <a:extLst>
              <a:ext uri="{FF2B5EF4-FFF2-40B4-BE49-F238E27FC236}">
                <a16:creationId xmlns:a16="http://schemas.microsoft.com/office/drawing/2014/main" id="{F38CA138-2D89-429C-9776-2574AF9F27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E42B540-E749-40BB-A58B-5BF455D20D68}"/>
              </a:ext>
            </a:extLst>
          </p:cNvPr>
          <p:cNvSpPr>
            <a:spLocks noGrp="1"/>
          </p:cNvSpPr>
          <p:nvPr>
            <p:ph type="sldNum" sz="quarter" idx="12"/>
          </p:nvPr>
        </p:nvSpPr>
        <p:spPr/>
        <p:txBody>
          <a:bodyPr/>
          <a:lstStyle/>
          <a:p>
            <a:fld id="{38526E30-8F28-4039-A95F-37A928F2E036}" type="slidenum">
              <a:rPr lang="en-GB" smtClean="0"/>
              <a:t>‹#›</a:t>
            </a:fld>
            <a:endParaRPr lang="en-GB"/>
          </a:p>
        </p:txBody>
      </p:sp>
    </p:spTree>
    <p:extLst>
      <p:ext uri="{BB962C8B-B14F-4D97-AF65-F5344CB8AC3E}">
        <p14:creationId xmlns:p14="http://schemas.microsoft.com/office/powerpoint/2010/main" val="2379389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ACD852-D766-47C3-B4D5-57E3169EB3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04B62FE-E0D0-4A26-B9F5-7C688260ABF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027FF93-A24F-4759-A284-5484F9D6919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1007E4-3D45-433E-BC78-4B906B1E9AD8}" type="datetimeFigureOut">
              <a:rPr lang="en-GB" smtClean="0"/>
              <a:t>30/03/2022</a:t>
            </a:fld>
            <a:endParaRPr lang="en-GB"/>
          </a:p>
        </p:txBody>
      </p:sp>
      <p:sp>
        <p:nvSpPr>
          <p:cNvPr id="5" name="Footer Placeholder 4">
            <a:extLst>
              <a:ext uri="{FF2B5EF4-FFF2-40B4-BE49-F238E27FC236}">
                <a16:creationId xmlns:a16="http://schemas.microsoft.com/office/drawing/2014/main" id="{B6846E6F-8B69-4C91-83B7-DAB97ADE09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C793E50B-39BF-4564-BF60-C0F47C0DE5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526E30-8F28-4039-A95F-37A928F2E036}" type="slidenum">
              <a:rPr lang="en-GB" smtClean="0"/>
              <a:t>‹#›</a:t>
            </a:fld>
            <a:endParaRPr lang="en-GB"/>
          </a:p>
        </p:txBody>
      </p:sp>
    </p:spTree>
    <p:extLst>
      <p:ext uri="{BB962C8B-B14F-4D97-AF65-F5344CB8AC3E}">
        <p14:creationId xmlns:p14="http://schemas.microsoft.com/office/powerpoint/2010/main" val="33969234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ogs.charitycommission.gov.uk/g545a001.aspx"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7905BA41-EE6E-4F80-8636-447F22DD7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39A5196-1C86-459F-8FB9-0B807C7EB2E5}"/>
              </a:ext>
            </a:extLst>
          </p:cNvPr>
          <p:cNvSpPr>
            <a:spLocks noGrp="1"/>
          </p:cNvSpPr>
          <p:nvPr>
            <p:ph type="ctrTitle"/>
          </p:nvPr>
        </p:nvSpPr>
        <p:spPr>
          <a:xfrm>
            <a:off x="1848465" y="3298722"/>
            <a:ext cx="8495070" cy="2360398"/>
          </a:xfrm>
        </p:spPr>
        <p:txBody>
          <a:bodyPr anchor="b">
            <a:noAutofit/>
          </a:bodyPr>
          <a:lstStyle/>
          <a:p>
            <a:r>
              <a:rPr lang="en-GB" sz="5400" b="1" dirty="0">
                <a:solidFill>
                  <a:srgbClr val="FFFFFF"/>
                </a:solidFill>
                <a:latin typeface="+mn-lt"/>
              </a:rPr>
              <a:t>Permanent Endowments</a:t>
            </a:r>
            <a:br>
              <a:rPr lang="en-GB" sz="4800" b="1" dirty="0">
                <a:solidFill>
                  <a:srgbClr val="FFFFFF"/>
                </a:solidFill>
                <a:latin typeface="+mn-lt"/>
              </a:rPr>
            </a:br>
            <a:r>
              <a:rPr lang="en-GB" sz="4000" b="1" dirty="0">
                <a:solidFill>
                  <a:srgbClr val="FFFFFF"/>
                </a:solidFill>
                <a:latin typeface="+mn-lt"/>
              </a:rPr>
              <a:t>hosted by</a:t>
            </a:r>
            <a:br>
              <a:rPr lang="en-GB" sz="4000" b="1" dirty="0">
                <a:solidFill>
                  <a:srgbClr val="FFFFFF"/>
                </a:solidFill>
                <a:latin typeface="+mn-lt"/>
              </a:rPr>
            </a:br>
            <a:r>
              <a:rPr lang="en-GB" sz="4000" b="1" dirty="0">
                <a:solidFill>
                  <a:srgbClr val="FFFFFF"/>
                </a:solidFill>
                <a:latin typeface="+mn-lt"/>
              </a:rPr>
              <a:t>Gerry Morrison</a:t>
            </a:r>
          </a:p>
        </p:txBody>
      </p:sp>
      <p:sp>
        <p:nvSpPr>
          <p:cNvPr id="17" name="Subtitle 2">
            <a:extLst>
              <a:ext uri="{FF2B5EF4-FFF2-40B4-BE49-F238E27FC236}">
                <a16:creationId xmlns:a16="http://schemas.microsoft.com/office/drawing/2014/main" id="{68CA36D2-E747-4D67-94E4-A82D0BA3166D}"/>
              </a:ext>
            </a:extLst>
          </p:cNvPr>
          <p:cNvSpPr>
            <a:spLocks noGrp="1"/>
          </p:cNvSpPr>
          <p:nvPr>
            <p:ph type="subTitle" idx="1"/>
          </p:nvPr>
        </p:nvSpPr>
        <p:spPr>
          <a:xfrm flipV="1">
            <a:off x="13675358" y="6162856"/>
            <a:ext cx="304801" cy="75384"/>
          </a:xfrm>
        </p:spPr>
        <p:txBody>
          <a:bodyPr>
            <a:normAutofit fontScale="25000" lnSpcReduction="20000"/>
          </a:bodyPr>
          <a:lstStyle/>
          <a:p>
            <a:endParaRPr lang="en-GB" dirty="0">
              <a:solidFill>
                <a:srgbClr val="FFFFFF"/>
              </a:solidFill>
            </a:endParaRPr>
          </a:p>
        </p:txBody>
      </p:sp>
      <p:sp>
        <p:nvSpPr>
          <p:cNvPr id="35" name="Oval 34">
            <a:extLst>
              <a:ext uri="{FF2B5EF4-FFF2-40B4-BE49-F238E27FC236}">
                <a16:creationId xmlns:a16="http://schemas.microsoft.com/office/drawing/2014/main" id="{CD7549B2-EE05-4558-8C64-AC46755F2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25914" y="889251"/>
            <a:ext cx="2140172" cy="2140172"/>
          </a:xfrm>
          <a:prstGeom prst="ellipse">
            <a:avLst/>
          </a:prstGeom>
          <a:solidFill>
            <a:srgbClr val="FFFFFF"/>
          </a:solidFill>
          <a:ln w="19050">
            <a:solidFill>
              <a:srgbClr val="CBE80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9" name="Picture 2">
            <a:extLst>
              <a:ext uri="{FF2B5EF4-FFF2-40B4-BE49-F238E27FC236}">
                <a16:creationId xmlns:a16="http://schemas.microsoft.com/office/drawing/2014/main" id="{FD17845A-0D28-4F8A-8FE8-32921B69AF8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337114" y="1627723"/>
            <a:ext cx="1517772" cy="6632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8110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81832-B00B-499D-978F-7048F6C9D071}"/>
              </a:ext>
            </a:extLst>
          </p:cNvPr>
          <p:cNvSpPr>
            <a:spLocks noGrp="1"/>
          </p:cNvSpPr>
          <p:nvPr>
            <p:ph type="title"/>
          </p:nvPr>
        </p:nvSpPr>
        <p:spPr>
          <a:xfrm>
            <a:off x="762000" y="134937"/>
            <a:ext cx="10591800" cy="1690688"/>
          </a:xfrm>
        </p:spPr>
        <p:txBody>
          <a:bodyPr vert="horz" lIns="91440" tIns="45720" rIns="91440" bIns="45720" rtlCol="0" anchor="b">
            <a:normAutofit fontScale="90000"/>
          </a:bodyPr>
          <a:lstStyle/>
          <a:p>
            <a:r>
              <a:rPr lang="en-US" sz="6600" b="1" kern="1200" dirty="0">
                <a:latin typeface="+mj-lt"/>
                <a:ea typeface="+mj-ea"/>
                <a:cs typeface="+mj-cs"/>
              </a:rPr>
              <a:t>What rules apply to a</a:t>
            </a:r>
            <a:br>
              <a:rPr lang="en-US" sz="6600" b="1" kern="1200" dirty="0">
                <a:latin typeface="+mj-lt"/>
                <a:ea typeface="+mj-ea"/>
                <a:cs typeface="+mj-cs"/>
              </a:rPr>
            </a:br>
            <a:r>
              <a:rPr lang="en-US" sz="6600" b="1" kern="1200" dirty="0">
                <a:latin typeface="+mj-lt"/>
                <a:ea typeface="+mj-ea"/>
                <a:cs typeface="+mj-cs"/>
              </a:rPr>
              <a:t> Permanent Endowment?</a:t>
            </a:r>
          </a:p>
        </p:txBody>
      </p:sp>
      <p:sp>
        <p:nvSpPr>
          <p:cNvPr id="3" name="Content Placeholder 2">
            <a:extLst>
              <a:ext uri="{FF2B5EF4-FFF2-40B4-BE49-F238E27FC236}">
                <a16:creationId xmlns:a16="http://schemas.microsoft.com/office/drawing/2014/main" id="{1622B2BF-7A2A-4F8F-8A81-BAA97206B12D}"/>
              </a:ext>
            </a:extLst>
          </p:cNvPr>
          <p:cNvSpPr>
            <a:spLocks noGrp="1"/>
          </p:cNvSpPr>
          <p:nvPr>
            <p:ph idx="1"/>
          </p:nvPr>
        </p:nvSpPr>
        <p:spPr>
          <a:xfrm>
            <a:off x="838200" y="1825625"/>
            <a:ext cx="10515600" cy="4897438"/>
          </a:xfrm>
        </p:spPr>
        <p:txBody>
          <a:bodyPr>
            <a:normAutofit fontScale="92500" lnSpcReduction="10000"/>
          </a:bodyPr>
          <a:lstStyle/>
          <a:p>
            <a:pPr algn="just">
              <a:lnSpc>
                <a:spcPct val="12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Before looking at trustees’ statutory powers to deal with permanent endowment, trustees need to identify their charity’s permanent endowment and understand the provisions of their charity’s governing document which apply to it.</a:t>
            </a:r>
          </a:p>
          <a:p>
            <a:pPr marL="0" indent="0" algn="just">
              <a:lnSpc>
                <a:spcPct val="12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Examine the charity’s governing document and any other relevant documents to identify if assets are permanent endowment and, if so, what type of permanent endowment and any applicable conditions which apply to the use of that asset </a:t>
            </a:r>
          </a:p>
          <a:p>
            <a:pPr marL="457200" algn="just">
              <a:lnSpc>
                <a:spcPct val="120000"/>
              </a:lnSpc>
              <a:tabLst>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Common for </a:t>
            </a:r>
            <a:r>
              <a:rPr lang="en-GB" sz="1800" dirty="0" err="1">
                <a:effectLst/>
                <a:latin typeface="Arial" panose="020B0604020202020204" pitchFamily="34" charset="0"/>
                <a:ea typeface="Times New Roman" panose="02020603050405020304" pitchFamily="18" charset="0"/>
                <a:cs typeface="Times New Roman" panose="02020603050405020304" pitchFamily="18" charset="0"/>
              </a:rPr>
              <a:t>almshouse</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charities to have both functional permanent endowment and investment permanent endowment. </a:t>
            </a:r>
          </a:p>
          <a:p>
            <a:pPr marL="342900" indent="-342900" algn="just">
              <a:lnSpc>
                <a:spcPct val="120000"/>
              </a:lnSpc>
              <a:buFont typeface="Symbol" panose="05050102010706020507" pitchFamily="18" charset="2"/>
              <a:buChar char=""/>
              <a:tabLst>
                <a:tab pos="914400" algn="l"/>
              </a:tabLst>
            </a:pPr>
            <a:r>
              <a:rPr lang="en-GB" sz="1800" b="1" i="1" dirty="0">
                <a:effectLst/>
                <a:latin typeface="Arial" panose="020B0604020202020204" pitchFamily="34" charset="0"/>
                <a:ea typeface="Times New Roman" panose="02020603050405020304" pitchFamily="18" charset="0"/>
                <a:cs typeface="Times New Roman" panose="02020603050405020304" pitchFamily="18" charset="0"/>
              </a:rPr>
              <a:t>Functional permanent endowment</a:t>
            </a: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where the charity’s governing document requires properties to be used as almshouses and retained indefinitely; and </a:t>
            </a:r>
          </a:p>
          <a:p>
            <a:pPr marL="342900" indent="-342900" algn="just">
              <a:lnSpc>
                <a:spcPct val="120000"/>
              </a:lnSpc>
              <a:buFont typeface="Symbol" panose="05050102010706020507" pitchFamily="18" charset="2"/>
              <a:buChar char=""/>
              <a:tabLst>
                <a:tab pos="457200" algn="l"/>
                <a:tab pos="685800" algn="l"/>
                <a:tab pos="914400" algn="l"/>
              </a:tabLst>
            </a:pPr>
            <a:r>
              <a:rPr lang="en-GB" sz="1800" b="1" i="1" dirty="0">
                <a:effectLst/>
                <a:latin typeface="Arial" panose="020B0604020202020204" pitchFamily="34" charset="0"/>
                <a:ea typeface="Times New Roman" panose="02020603050405020304" pitchFamily="18" charset="0"/>
                <a:cs typeface="Times New Roman" panose="02020603050405020304" pitchFamily="18" charset="0"/>
              </a:rPr>
              <a:t>Investment permanent endowment</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to generate income to maintain the almshouses or to provide additional facilities or assistance for the benefit of the residents</a:t>
            </a:r>
          </a:p>
          <a:p>
            <a:pPr marL="457200" algn="just">
              <a:lnSpc>
                <a:spcPct val="12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873661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5E0EE-C499-4731-82DC-3728DD35E36B}"/>
              </a:ext>
            </a:extLst>
          </p:cNvPr>
          <p:cNvSpPr>
            <a:spLocks noGrp="1"/>
          </p:cNvSpPr>
          <p:nvPr>
            <p:ph type="title"/>
          </p:nvPr>
        </p:nvSpPr>
        <p:spPr>
          <a:xfrm>
            <a:off x="838200" y="365126"/>
            <a:ext cx="10515600" cy="387350"/>
          </a:xfrm>
        </p:spPr>
        <p:txBody>
          <a:bodyPr>
            <a:normAutofit fontScale="90000"/>
          </a:bodyPr>
          <a:lstStyle/>
          <a:p>
            <a:pPr marL="457200" indent="-457200">
              <a:lnSpc>
                <a:spcPts val="1300"/>
              </a:lnSpc>
              <a:tabLst>
                <a:tab pos="457200" algn="l"/>
                <a:tab pos="685800" algn="l"/>
                <a:tab pos="914400" algn="l"/>
              </a:tabLst>
            </a:pP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Investing Permanent Endowment</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FC09624-1F49-4324-91A8-8DFE5AC1518D}"/>
              </a:ext>
            </a:extLst>
          </p:cNvPr>
          <p:cNvSpPr>
            <a:spLocks noGrp="1"/>
          </p:cNvSpPr>
          <p:nvPr>
            <p:ph idx="1"/>
          </p:nvPr>
        </p:nvSpPr>
        <p:spPr>
          <a:xfrm>
            <a:off x="219075" y="914400"/>
            <a:ext cx="11706225" cy="5578475"/>
          </a:xfrm>
        </p:spPr>
        <p:txBody>
          <a:bodyPr>
            <a:normAutofit fontScale="92500" lnSpcReduction="10000"/>
          </a:bodyPr>
          <a:lstStyle/>
          <a:p>
            <a:pPr marL="457200" indent="-457200" algn="just">
              <a:lnSpc>
                <a:spcPts val="1300"/>
              </a:lnSpc>
              <a:tabLst>
                <a:tab pos="457200" algn="l"/>
                <a:tab pos="685800" algn="l"/>
                <a:tab pos="914400" algn="l"/>
              </a:tabLs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Implications for trustees managing permanent endowment funds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Standard rules require the trustees to reinvest capital gains arising from the investment as capital and only income receipts may be spent on fulfilling the charity’s purposes.</a:t>
            </a: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Requirement for trustees to distinguish between income return, which can be spent, and capital growth, which cannot.</a:t>
            </a: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Problem</a:t>
            </a:r>
            <a:r>
              <a:rPr lang="en-GB" sz="1800" b="1"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if</a:t>
            </a:r>
            <a:r>
              <a:rPr lang="en-GB" sz="1800" b="1"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investment income is low and capital gains are high - the charity could be left with insufficient income to fulfil the charity’s purposes for its current beneficiaries, but the underlying capital continues to grow.</a:t>
            </a: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Inflexible - duty to balance the needs of current and future beneficiaries and therefore funds must be invested to balance income return and capital growth.  This may not produce the best overall return.</a:t>
            </a:r>
          </a:p>
          <a:p>
            <a:pPr marL="457200" indent="-457200" algn="just">
              <a:lnSpc>
                <a:spcPct val="100000"/>
              </a:lnSpc>
              <a:tabLst>
                <a:tab pos="457200" algn="l"/>
                <a:tab pos="685800" algn="l"/>
                <a:tab pos="914400" algn="l"/>
              </a:tabLst>
            </a:pP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Charity Commission Guidance:  Charities and investment matters: a guide for trustees (CC14)</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Unless the governing document gives the trustees a specific power to exercise their judgement when allocating investment receipts between capital and income the standard rules apply and trustees cannot take a total return approach to investment.</a:t>
            </a:r>
          </a:p>
          <a:p>
            <a:pPr indent="0" algn="just">
              <a:lnSpc>
                <a:spcPct val="100000"/>
              </a:lnSpc>
              <a:buNone/>
              <a:tabLst>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However, trustees can adopt a total return approach to permanent endowment funds by passing a resolution to adopt regulations made by The Charity Commission (known as </a:t>
            </a: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“the Total Return Regulations”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br>
              <a:rPr lang="en-GB" dirty="0">
                <a:effectLst/>
              </a:rPr>
            </a:b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2656609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5AA7A-8A9B-4F25-A3A5-DBAA9EAD7525}"/>
              </a:ext>
            </a:extLst>
          </p:cNvPr>
          <p:cNvSpPr>
            <a:spLocks noGrp="1"/>
          </p:cNvSpPr>
          <p:nvPr>
            <p:ph type="title"/>
          </p:nvPr>
        </p:nvSpPr>
        <p:spPr/>
        <p:txBody>
          <a:bodyPr/>
          <a:lstStyle/>
          <a:p>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Total Return Regulations</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2E36D42F-9E43-46FF-AA30-F72094265039}"/>
              </a:ext>
            </a:extLst>
          </p:cNvPr>
          <p:cNvSpPr>
            <a:spLocks noGrp="1"/>
          </p:cNvSpPr>
          <p:nvPr>
            <p:ph idx="1"/>
          </p:nvPr>
        </p:nvSpPr>
        <p:spPr>
          <a:xfrm>
            <a:off x="838200" y="1162050"/>
            <a:ext cx="10515600" cy="5014913"/>
          </a:xfrm>
        </p:spPr>
        <p:txBody>
          <a:bodyPr>
            <a:normAutofit lnSpcReduction="10000"/>
          </a:bodyPr>
          <a:lstStyle/>
          <a:p>
            <a:pPr algn="just">
              <a:lnSpc>
                <a:spcPct val="100000"/>
              </a:lnSpc>
              <a:tabLst>
                <a:tab pos="457200" algn="l"/>
                <a:tab pos="914400" algn="l"/>
              </a:tabLst>
            </a:pP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Charity Commission Guidance: Total return investment for permanently endowed charities</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Adopting a Total Return Approach to Investment</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Trustees may only pass a total return resolution if they are satisfied that this is in the charity’s best interests.</a:t>
            </a:r>
          </a:p>
          <a:p>
            <a:pPr marL="0" indent="0" algn="just">
              <a:lnSpc>
                <a:spcPct val="100000"/>
              </a:lnSpc>
              <a:buNone/>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total return resolution may apply to all or part of any of the charity’s available endowment fund.</a:t>
            </a:r>
          </a:p>
          <a:p>
            <a:pPr indent="0" algn="just">
              <a:lnSpc>
                <a:spcPct val="100000"/>
              </a:lnSpc>
              <a:buNone/>
              <a:tabLst>
                <a:tab pos="457200" algn="l"/>
                <a:tab pos="6858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457200" algn="l"/>
                <a:tab pos="6858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If the available endowment fund is not all subject to the same trusts, separate total return resolutions will be needed for each part that the trustees want to be governed by the Total Return Regulations.</a:t>
            </a:r>
          </a:p>
          <a:p>
            <a:pPr indent="0" algn="just">
              <a:lnSpc>
                <a:spcPts val="1300"/>
              </a:lnSpc>
              <a:buNone/>
              <a:tabLst>
                <a:tab pos="457200" algn="l"/>
                <a:tab pos="6858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11466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5A897A-3474-4671-8772-CD98E912A926}"/>
              </a:ext>
            </a:extLst>
          </p:cNvPr>
          <p:cNvSpPr>
            <a:spLocks noGrp="1"/>
          </p:cNvSpPr>
          <p:nvPr>
            <p:ph type="title"/>
          </p:nvPr>
        </p:nvSpPr>
        <p:spPr>
          <a:xfrm>
            <a:off x="838200" y="365125"/>
            <a:ext cx="10515600" cy="930275"/>
          </a:xfrm>
        </p:spPr>
        <p:txBody>
          <a:bodyPr>
            <a:noAutofit/>
          </a:bodyPr>
          <a:lstStyle/>
          <a:p>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Initial Considerations</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C3475D59-D42C-4129-BC5B-B8D8650DCA65}"/>
              </a:ext>
            </a:extLst>
          </p:cNvPr>
          <p:cNvSpPr>
            <a:spLocks noGrp="1"/>
          </p:cNvSpPr>
          <p:nvPr>
            <p:ph idx="1"/>
          </p:nvPr>
        </p:nvSpPr>
        <p:spPr>
          <a:xfrm>
            <a:off x="838200" y="1181100"/>
            <a:ext cx="10515600" cy="4995863"/>
          </a:xfrm>
        </p:spPr>
        <p:txBody>
          <a:bodyPr>
            <a:normAutofit lnSpcReduction="10000"/>
          </a:bodyPr>
          <a:lstStyle/>
          <a:p>
            <a:pPr marL="457200"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Before passing a total return resolution trustees must obtain and consider proper advice about how to exercise the statutory powers pursuant to the Total Return Regulations unless they reasonably conclude that in all the circumstances it is unnecessary or inappropriate to do so. </a:t>
            </a:r>
          </a:p>
          <a:p>
            <a:pPr indent="0" algn="just">
              <a:lnSpc>
                <a:spcPct val="100000"/>
              </a:lnSpc>
              <a:buNone/>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“Proper advice” is obtained from someone who the trustees reasonably believe to be qualified to give it by their ability and in practical experience of investment and relevant matters.</a:t>
            </a:r>
          </a:p>
          <a:p>
            <a:pPr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Advisable for trustees to obtain proper advice </a:t>
            </a:r>
            <a:r>
              <a:rPr lang="en-GB" sz="2000" b="1" i="1" dirty="0">
                <a:effectLst/>
                <a:latin typeface="Arial" panose="020B0604020202020204" pitchFamily="34" charset="0"/>
                <a:ea typeface="Times New Roman" panose="02020603050405020304" pitchFamily="18" charset="0"/>
                <a:cs typeface="Times New Roman" panose="02020603050405020304" pitchFamily="18" charset="0"/>
              </a:rPr>
              <a:t>before</a:t>
            </a:r>
            <a:r>
              <a:rPr lang="en-GB" sz="2000" dirty="0">
                <a:effectLst/>
                <a:latin typeface="Arial" panose="020B0604020202020204" pitchFamily="34" charset="0"/>
                <a:ea typeface="Times New Roman" panose="02020603050405020304" pitchFamily="18" charset="0"/>
                <a:cs typeface="Times New Roman" panose="02020603050405020304" pitchFamily="18" charset="0"/>
              </a:rPr>
              <a:t> passing a total return resolution </a:t>
            </a:r>
            <a:r>
              <a:rPr lang="en-GB" sz="2000" b="1" i="1" dirty="0">
                <a:effectLst/>
                <a:latin typeface="Arial" panose="020B0604020202020204" pitchFamily="34" charset="0"/>
                <a:ea typeface="Times New Roman" panose="02020603050405020304" pitchFamily="18" charset="0"/>
                <a:cs typeface="Times New Roman" panose="02020603050405020304" pitchFamily="18" charset="0"/>
              </a:rPr>
              <a:t>and</a:t>
            </a: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2000" dirty="0">
                <a:effectLst/>
                <a:latin typeface="Arial" panose="020B0604020202020204" pitchFamily="34" charset="0"/>
                <a:ea typeface="Times New Roman" panose="02020603050405020304" pitchFamily="18" charset="0"/>
                <a:cs typeface="Times New Roman" panose="02020603050405020304" pitchFamily="18" charset="0"/>
              </a:rPr>
              <a:t>when they are considering how to deal with the permanent endowment after passing a total return resolution and adopting a total return approach unless they reasonably conclude this would be unnecessary or inappropriate.</a:t>
            </a:r>
          </a:p>
          <a:p>
            <a:pPr marL="0" indent="0" algn="just">
              <a:lnSpc>
                <a:spcPct val="100000"/>
              </a:lnSpc>
              <a:buNone/>
            </a:pPr>
            <a:br>
              <a:rPr lang="en-GB" sz="2000" dirty="0">
                <a:effectLst/>
              </a:rPr>
            </a:b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buNone/>
            </a:pPr>
            <a:endParaRPr lang="en-GB" dirty="0"/>
          </a:p>
        </p:txBody>
      </p:sp>
    </p:spTree>
    <p:extLst>
      <p:ext uri="{BB962C8B-B14F-4D97-AF65-F5344CB8AC3E}">
        <p14:creationId xmlns:p14="http://schemas.microsoft.com/office/powerpoint/2010/main" val="9976118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E91D9-4140-418A-ADAE-B1AE3771F6A9}"/>
              </a:ext>
            </a:extLst>
          </p:cNvPr>
          <p:cNvSpPr>
            <a:spLocks noGrp="1"/>
          </p:cNvSpPr>
          <p:nvPr>
            <p:ph type="title"/>
          </p:nvPr>
        </p:nvSpPr>
        <p:spPr>
          <a:xfrm>
            <a:off x="838200" y="365125"/>
            <a:ext cx="10515600" cy="644525"/>
          </a:xfrm>
        </p:spPr>
        <p:txBody>
          <a:bodyPr>
            <a:normAutofit fontScale="90000"/>
          </a:bodyPr>
          <a:lstStyle/>
          <a:p>
            <a:pPr>
              <a:lnSpc>
                <a:spcPts val="1300"/>
              </a:lnSpc>
              <a:tabLst>
                <a:tab pos="457200" algn="l"/>
                <a:tab pos="914400" algn="l"/>
              </a:tabLst>
            </a:pPr>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100" b="1" dirty="0">
                <a:effectLst/>
                <a:latin typeface="Arial" panose="020B0604020202020204" pitchFamily="34" charset="0"/>
                <a:ea typeface="Times New Roman" panose="02020603050405020304" pitchFamily="18" charset="0"/>
                <a:cs typeface="Times New Roman" panose="02020603050405020304" pitchFamily="18" charset="0"/>
              </a:rPr>
              <a:t>Total Return Resolution</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6F3448B-40E3-4DF4-8EB7-632C2F402547}"/>
              </a:ext>
            </a:extLst>
          </p:cNvPr>
          <p:cNvSpPr>
            <a:spLocks noGrp="1"/>
          </p:cNvSpPr>
          <p:nvPr>
            <p:ph idx="1"/>
          </p:nvPr>
        </p:nvSpPr>
        <p:spPr>
          <a:xfrm>
            <a:off x="838200" y="742950"/>
            <a:ext cx="10515600" cy="5924550"/>
          </a:xfrm>
        </p:spPr>
        <p:txBody>
          <a:bodyPr>
            <a:normAutofit/>
          </a:bodyPr>
          <a:lstStyle/>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Trustees are required to resolve that all or part of the charity’s permanent endowment should be invested without the need to maintain a balance between capital and income returns, and that it should be free from the restrictions with respect to expenditure of capital that apply to it.</a:t>
            </a:r>
          </a:p>
          <a:p>
            <a:pPr marL="0"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If the total return resolution is passed, the framework in the Total Return Regulations will apply.</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There are no specific rules on the content or format of the total return resolution although it must be made in accordance with and pursuant to the rules and procedures in the charity’s governing document.</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Charity Commission recommends that the resolution and the minutes record the following information to explain the rationale for the trustees’ decisions including:</a:t>
            </a:r>
          </a:p>
          <a:p>
            <a:pPr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identifying the relevant fund that would be subject to total return investment;</a:t>
            </a: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whether an existing Charity Commission Order is being discharged and if there are any outstanding recoupment directions;</a:t>
            </a:r>
          </a:p>
          <a:p>
            <a:pPr marL="457200" algn="just">
              <a:lnSpc>
                <a:spcPct val="100000"/>
              </a:lnSpc>
              <a:tabLst>
                <a:tab pos="457200" algn="l"/>
                <a:tab pos="6858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the date of the valuation of the relevant fund</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No requirement to notify The Charity Commission that a total return resolution has been passed.</a:t>
            </a:r>
          </a:p>
          <a:p>
            <a:pPr marL="0"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37197869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AC8CE-7E74-4D95-9268-74FB29673397}"/>
              </a:ext>
            </a:extLst>
          </p:cNvPr>
          <p:cNvSpPr>
            <a:spLocks noGrp="1"/>
          </p:cNvSpPr>
          <p:nvPr>
            <p:ph type="title"/>
          </p:nvPr>
        </p:nvSpPr>
        <p:spPr>
          <a:xfrm>
            <a:off x="838200" y="365125"/>
            <a:ext cx="10515600" cy="644525"/>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Valuation - Total Return Approach</a:t>
            </a:r>
            <a:br>
              <a:rPr lang="en-GB" sz="20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000" dirty="0"/>
          </a:p>
        </p:txBody>
      </p:sp>
      <p:sp>
        <p:nvSpPr>
          <p:cNvPr id="3" name="Content Placeholder 2">
            <a:extLst>
              <a:ext uri="{FF2B5EF4-FFF2-40B4-BE49-F238E27FC236}">
                <a16:creationId xmlns:a16="http://schemas.microsoft.com/office/drawing/2014/main" id="{2C4FBCAE-CC60-4078-877E-5D738ED6C59E}"/>
              </a:ext>
            </a:extLst>
          </p:cNvPr>
          <p:cNvSpPr>
            <a:spLocks noGrp="1"/>
          </p:cNvSpPr>
          <p:nvPr>
            <p:ph idx="1"/>
          </p:nvPr>
        </p:nvSpPr>
        <p:spPr>
          <a:xfrm>
            <a:off x="838200" y="895350"/>
            <a:ext cx="10515600" cy="5597525"/>
          </a:xfrm>
        </p:spPr>
        <p:txBody>
          <a:bodyPr>
            <a:normAutofit fontScale="92500" lnSpcReduction="10000"/>
          </a:bodyPr>
          <a:lstStyle/>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To adopt a total return approach, the trustees are required to identify a value for the investment fund by attributing a value to the relevant fund when it was created and any additions of capital to it since then (“the investment fund”) and the assets that represent return on the endowment, including unspent income plus any capital gain, since that date (referred to as “the unapplied total return”).  </a:t>
            </a:r>
          </a:p>
          <a:p>
            <a:pPr marL="0"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This division of the permanent endowment fund between the investment fund and the unapplied total return forms the basis for the new treatment of the fund and its investment using the total return approach. </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Charity Commission emphasises that it does not expect trustees to carry out a complex tracing exercise.   </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Instead, it expects the trustees to make a reasonable estimate of which resources represent the unapplied total return.   </a:t>
            </a:r>
          </a:p>
          <a:p>
            <a:pPr marL="0"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What is “reasonable” will depend on the charity’s circumstances, such as the amounts involved and the state of its records.  However, trustees should record how they have made the decision and the calculations and factors taken into account.   </a:t>
            </a:r>
          </a:p>
          <a:p>
            <a:pPr algn="just">
              <a:lnSpc>
                <a:spcPct val="100000"/>
              </a:lnSpc>
              <a:tabLst>
                <a:tab pos="457200" algn="l"/>
                <a:tab pos="9144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Once trustees determine the value of the investment fund and the unapplied total return, they are not able to alter it and therefore The Charity Commission recommends that trustees take advice from the charity’s accountants in making this decision. </a:t>
            </a:r>
          </a:p>
          <a:p>
            <a:pPr marL="0" indent="0">
              <a:buNone/>
            </a:pPr>
            <a:endParaRPr lang="en-GB" dirty="0"/>
          </a:p>
        </p:txBody>
      </p:sp>
    </p:spTree>
    <p:extLst>
      <p:ext uri="{BB962C8B-B14F-4D97-AF65-F5344CB8AC3E}">
        <p14:creationId xmlns:p14="http://schemas.microsoft.com/office/powerpoint/2010/main" val="9818671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7F50B9-DFAD-4964-BEB7-D197776F272B}"/>
              </a:ext>
            </a:extLst>
          </p:cNvPr>
          <p:cNvSpPr>
            <a:spLocks noGrp="1"/>
          </p:cNvSpPr>
          <p:nvPr>
            <p:ph type="title"/>
          </p:nvPr>
        </p:nvSpPr>
        <p:spPr>
          <a:xfrm>
            <a:off x="838200" y="365126"/>
            <a:ext cx="10515600" cy="901700"/>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Allocating Unapplied Total Return to the Income Fund</a:t>
            </a:r>
            <a:br>
              <a:rPr lang="en-GB" sz="2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200" dirty="0"/>
          </a:p>
        </p:txBody>
      </p:sp>
      <p:sp>
        <p:nvSpPr>
          <p:cNvPr id="3" name="Content Placeholder 2">
            <a:extLst>
              <a:ext uri="{FF2B5EF4-FFF2-40B4-BE49-F238E27FC236}">
                <a16:creationId xmlns:a16="http://schemas.microsoft.com/office/drawing/2014/main" id="{12BBEBA5-40CB-4134-85CD-D1B7D7133A62}"/>
              </a:ext>
            </a:extLst>
          </p:cNvPr>
          <p:cNvSpPr>
            <a:spLocks noGrp="1"/>
          </p:cNvSpPr>
          <p:nvPr>
            <p:ph idx="1"/>
          </p:nvPr>
        </p:nvSpPr>
        <p:spPr>
          <a:xfrm>
            <a:off x="838200" y="1514475"/>
            <a:ext cx="10515600" cy="4662488"/>
          </a:xfrm>
        </p:spPr>
        <p:txBody>
          <a:bodyPr/>
          <a:lstStyle/>
          <a:p>
            <a:pPr marL="342900" lvl="0" indent="-342900" algn="just">
              <a:lnSpc>
                <a:spcPct val="100000"/>
              </a:lnSpc>
              <a:buFont typeface="Symbol" panose="05050102010706020507" pitchFamily="18" charset="2"/>
              <a:buChar char=""/>
              <a:tabLst>
                <a:tab pos="457200" algn="l"/>
                <a:tab pos="9144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Unapplied total return only becomes available to spend when it has been allocated to the income fund and any unallocated funds must be treated as permanent endowment (i.e. added to capital)</a:t>
            </a:r>
          </a:p>
          <a:p>
            <a:pPr indent="0" algn="just">
              <a:lnSpc>
                <a:spcPct val="100000"/>
              </a:lnSpc>
              <a:buNone/>
              <a:tabLst>
                <a:tab pos="457200" algn="l"/>
                <a:tab pos="914400" algn="l"/>
              </a:tabLst>
            </a:pPr>
            <a:endParaRPr lang="en-GB"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Any part of the unapplied total return that has been allocated to the income fund must be used by the trustees for the charity’s purposes within a reasonable period</a:t>
            </a:r>
          </a:p>
          <a:p>
            <a:endParaRPr lang="en-GB" dirty="0"/>
          </a:p>
        </p:txBody>
      </p:sp>
    </p:spTree>
    <p:extLst>
      <p:ext uri="{BB962C8B-B14F-4D97-AF65-F5344CB8AC3E}">
        <p14:creationId xmlns:p14="http://schemas.microsoft.com/office/powerpoint/2010/main" val="2290380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F720A-98E7-4B1D-BA83-A153F37C52B9}"/>
              </a:ext>
            </a:extLst>
          </p:cNvPr>
          <p:cNvSpPr>
            <a:spLocks noGrp="1"/>
          </p:cNvSpPr>
          <p:nvPr>
            <p:ph type="title"/>
          </p:nvPr>
        </p:nvSpPr>
        <p:spPr/>
        <p:txBody>
          <a:bodyPr>
            <a:normAutofit/>
          </a:bodyPr>
          <a:lstStyle/>
          <a:p>
            <a:pPr>
              <a:lnSpc>
                <a:spcPts val="1300"/>
              </a:lnSpc>
              <a:tabLst>
                <a:tab pos="457200" algn="l"/>
                <a:tab pos="914400" algn="l"/>
                <a:tab pos="3771900" algn="l"/>
              </a:tabLst>
            </a:pPr>
            <a:r>
              <a:rPr lang="en-GB" sz="2800" b="1" dirty="0">
                <a:effectLst/>
                <a:latin typeface="Arial" panose="020B0604020202020204" pitchFamily="34" charset="0"/>
                <a:ea typeface="Times New Roman" panose="02020603050405020304" pitchFamily="18" charset="0"/>
                <a:cs typeface="Times New Roman" panose="02020603050405020304" pitchFamily="18" charset="0"/>
              </a:rPr>
              <a:t>Allocating Unapplied Total Return to the Investment Fund	</a:t>
            </a:r>
            <a:br>
              <a:rPr lang="en-GB" sz="2800" dirty="0">
                <a:effectLst/>
                <a:latin typeface="Arial" panose="020B0604020202020204" pitchFamily="34" charset="0"/>
                <a:ea typeface="Times New Roman" panose="02020603050405020304" pitchFamily="18" charset="0"/>
                <a:cs typeface="Times New Roman" panose="02020603050405020304" pitchFamily="18" charset="0"/>
              </a:rPr>
            </a:br>
            <a:r>
              <a:rPr lang="en-GB" sz="28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28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800" dirty="0"/>
          </a:p>
        </p:txBody>
      </p:sp>
      <p:sp>
        <p:nvSpPr>
          <p:cNvPr id="3" name="Content Placeholder 2">
            <a:extLst>
              <a:ext uri="{FF2B5EF4-FFF2-40B4-BE49-F238E27FC236}">
                <a16:creationId xmlns:a16="http://schemas.microsoft.com/office/drawing/2014/main" id="{004E317C-8E51-4F51-B8A0-D27D704F8A12}"/>
              </a:ext>
            </a:extLst>
          </p:cNvPr>
          <p:cNvSpPr>
            <a:spLocks noGrp="1"/>
          </p:cNvSpPr>
          <p:nvPr>
            <p:ph idx="1"/>
          </p:nvPr>
        </p:nvSpPr>
        <p:spPr>
          <a:xfrm>
            <a:off x="838200" y="1343025"/>
            <a:ext cx="10515600" cy="4833938"/>
          </a:xfrm>
        </p:spPr>
        <p:txBody>
          <a:bodyPr>
            <a:normAutofit lnSpcReduction="10000"/>
          </a:bodyPr>
          <a:lstStyle/>
          <a:p>
            <a:pPr marL="342900" lvl="0" indent="-342900" algn="just">
              <a:lnSpc>
                <a:spcPct val="100000"/>
              </a:lnSpc>
              <a:buFont typeface="Symbol" panose="05050102010706020507" pitchFamily="18" charset="2"/>
              <a:buChar char=""/>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There is a cap on how much of the unapplied total return can be dealt with in the above way, based on the inflationary increase in the value of the investment fund</a:t>
            </a:r>
          </a:p>
          <a:p>
            <a:pPr indent="0" algn="just">
              <a:lnSpc>
                <a:spcPct val="100000"/>
              </a:lnSpc>
              <a:buNone/>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Decisions about what part of the unapplied total return should be allocated to the investment fund subject to the cap must be compatible with the trustees’ duty to further the charity’s purposes both now and in the future</a:t>
            </a:r>
          </a:p>
          <a:p>
            <a:pPr marL="0" indent="0" algn="just">
              <a:lnSpc>
                <a:spcPct val="100000"/>
              </a:lnSpc>
              <a:buNone/>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lgn="just">
              <a:lnSpc>
                <a:spcPct val="100000"/>
              </a:lnSpc>
              <a:buNone/>
            </a:pPr>
            <a:br>
              <a:rPr lang="en-GB" dirty="0">
                <a:effectLst/>
              </a:rPr>
            </a:br>
            <a:r>
              <a:rPr lang="en-GB"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30755298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D020BB-C43D-4EE1-9793-004C7B5A1547}"/>
              </a:ext>
            </a:extLst>
          </p:cNvPr>
          <p:cNvSpPr>
            <a:spLocks noGrp="1"/>
          </p:cNvSpPr>
          <p:nvPr>
            <p:ph type="title"/>
          </p:nvPr>
        </p:nvSpPr>
        <p:spPr/>
        <p:txBody>
          <a:bodyPr>
            <a:normAutofit/>
          </a:bodyPr>
          <a:lstStyle/>
          <a:p>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Total Return Approach</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4E90164D-FC6F-41D5-A145-16781D6421ED}"/>
              </a:ext>
            </a:extLst>
          </p:cNvPr>
          <p:cNvSpPr>
            <a:spLocks noGrp="1"/>
          </p:cNvSpPr>
          <p:nvPr>
            <p:ph idx="1"/>
          </p:nvPr>
        </p:nvSpPr>
        <p:spPr>
          <a:xfrm>
            <a:off x="838200" y="1381125"/>
            <a:ext cx="10515600" cy="4795838"/>
          </a:xfrm>
        </p:spPr>
        <p:txBody>
          <a:bodyPr>
            <a:normAutofit fontScale="92500" lnSpcReduction="20000"/>
          </a:bodyPr>
          <a:lstStyle/>
          <a:p>
            <a:pPr algn="just">
              <a:lnSpc>
                <a:spcPct val="100000"/>
              </a:lnSpc>
              <a:tabLst>
                <a:tab pos="457200" algn="l"/>
                <a:tab pos="914400" algn="l"/>
                <a:tab pos="37719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Spending and Replacing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 pos="37719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600" dirty="0">
                <a:effectLst/>
                <a:latin typeface="Arial" panose="020B0604020202020204" pitchFamily="34" charset="0"/>
                <a:ea typeface="Times New Roman" panose="02020603050405020304" pitchFamily="18" charset="0"/>
                <a:cs typeface="Times New Roman" panose="02020603050405020304" pitchFamily="18" charset="0"/>
              </a:rPr>
              <a:t>The trustees have power to release some of the funds held in the investment fund to be used as income and spent on pursuing the charity’s purposes, subject to the following rules:</a:t>
            </a:r>
          </a:p>
          <a:p>
            <a:pPr marL="0" indent="0" algn="just">
              <a:lnSpc>
                <a:spcPct val="100000"/>
              </a:lnSpc>
              <a:buNone/>
              <a:tabLst>
                <a:tab pos="457200" algn="l"/>
                <a:tab pos="914400" algn="l"/>
                <a:tab pos="3771900" algn="l"/>
              </a:tabLst>
            </a:pPr>
            <a:r>
              <a:rPr lang="en-GB" sz="26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600" dirty="0">
                <a:effectLst/>
                <a:latin typeface="Arial" panose="020B0604020202020204" pitchFamily="34" charset="0"/>
                <a:ea typeface="Times New Roman" panose="02020603050405020304" pitchFamily="18" charset="0"/>
                <a:cs typeface="Times New Roman" panose="02020603050405020304" pitchFamily="18" charset="0"/>
              </a:rPr>
              <a:t>The amount released must not, at any time, bring the total of the sums released to more than 10% of the value of the investment fund</a:t>
            </a:r>
          </a:p>
          <a:p>
            <a:pPr indent="0" algn="just">
              <a:lnSpc>
                <a:spcPct val="100000"/>
              </a:lnSpc>
              <a:buNone/>
              <a:tabLst>
                <a:tab pos="457200" algn="l"/>
                <a:tab pos="914400" algn="l"/>
                <a:tab pos="3771900" algn="l"/>
              </a:tabLst>
            </a:pPr>
            <a:r>
              <a:rPr lang="en-GB" sz="26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600" dirty="0">
                <a:effectLst/>
                <a:latin typeface="Arial" panose="020B0604020202020204" pitchFamily="34" charset="0"/>
                <a:ea typeface="Times New Roman" panose="02020603050405020304" pitchFamily="18" charset="0"/>
                <a:cs typeface="Times New Roman" panose="02020603050405020304" pitchFamily="18" charset="0"/>
              </a:rPr>
              <a:t>The amount they release must be recouped. The trustees must decide how long and at what rate to recoup the amount released</a:t>
            </a:r>
          </a:p>
          <a:p>
            <a:pPr marL="0" indent="0" algn="just">
              <a:lnSpc>
                <a:spcPct val="100000"/>
              </a:lnSpc>
              <a:buNone/>
              <a:tabLst>
                <a:tab pos="457200" algn="l"/>
                <a:tab pos="914400" algn="l"/>
                <a:tab pos="3771900" algn="l"/>
              </a:tabLst>
            </a:pPr>
            <a:r>
              <a:rPr lang="en-GB" sz="2600" dirty="0">
                <a:solidFill>
                  <a:srgbClr val="00B0F0"/>
                </a:solidFill>
                <a:effectLst/>
                <a:latin typeface="Arial" panose="020B0604020202020204" pitchFamily="34" charset="0"/>
                <a:ea typeface="Times New Roman" panose="02020603050405020304" pitchFamily="18" charset="0"/>
                <a:cs typeface="Times New Roman" panose="02020603050405020304" pitchFamily="18" charset="0"/>
              </a:rPr>
              <a:t> </a:t>
            </a:r>
            <a:br>
              <a:rPr lang="en-GB" sz="1800" dirty="0">
                <a:solidFill>
                  <a:srgbClr val="00B0F0"/>
                </a:solidFill>
                <a:effectLst/>
                <a:latin typeface="Arial" panose="020B0604020202020204" pitchFamily="34" charset="0"/>
                <a:ea typeface="Times New Roman" panose="02020603050405020304" pitchFamily="18" charset="0"/>
                <a:cs typeface="Times New Roman" panose="02020603050405020304" pitchFamily="18" charset="0"/>
              </a:rPr>
            </a:br>
            <a:r>
              <a:rPr lang="en-GB" sz="1800" dirty="0">
                <a:solidFill>
                  <a:srgbClr val="00B0F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919293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F5181-14F3-4008-890F-647A1D4FA651}"/>
              </a:ext>
            </a:extLst>
          </p:cNvPr>
          <p:cNvSpPr>
            <a:spLocks noGrp="1"/>
          </p:cNvSpPr>
          <p:nvPr>
            <p:ph type="title"/>
          </p:nvPr>
        </p:nvSpPr>
        <p:spPr/>
        <p:txBody>
          <a:bodyPr>
            <a:normAutofit fontScale="90000"/>
          </a:bodyPr>
          <a:lstStyle/>
          <a:p>
            <a:pPr>
              <a:lnSpc>
                <a:spcPct val="100000"/>
              </a:lnSpc>
              <a:tabLst>
                <a:tab pos="457200" algn="l"/>
                <a:tab pos="914400" algn="l"/>
                <a:tab pos="3771900" algn="l"/>
              </a:tabLst>
            </a:pPr>
            <a:r>
              <a:rPr lang="en-GB" sz="2800" b="1" dirty="0">
                <a:effectLst/>
                <a:latin typeface="Arial" panose="020B0604020202020204" pitchFamily="34" charset="0"/>
                <a:ea typeface="Times New Roman" panose="02020603050405020304" pitchFamily="18" charset="0"/>
                <a:cs typeface="Times New Roman" panose="02020603050405020304" pitchFamily="18" charset="0"/>
              </a:rPr>
              <a:t>Reporting and Trustees’ Duties under the Total Return Regulations </a:t>
            </a:r>
            <a:br>
              <a:rPr lang="en-GB" sz="2400" dirty="0">
                <a:effectLst/>
                <a:latin typeface="Arial" panose="020B0604020202020204" pitchFamily="34" charset="0"/>
                <a:ea typeface="Times New Roman" panose="02020603050405020304" pitchFamily="18" charset="0"/>
                <a:cs typeface="Times New Roman" panose="02020603050405020304" pitchFamily="18" charset="0"/>
              </a:rPr>
            </a:b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24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400" dirty="0"/>
          </a:p>
        </p:txBody>
      </p:sp>
      <p:sp>
        <p:nvSpPr>
          <p:cNvPr id="3" name="Content Placeholder 2">
            <a:extLst>
              <a:ext uri="{FF2B5EF4-FFF2-40B4-BE49-F238E27FC236}">
                <a16:creationId xmlns:a16="http://schemas.microsoft.com/office/drawing/2014/main" id="{E1C17977-6499-47CF-A019-FE9C6AC9CCA3}"/>
              </a:ext>
            </a:extLst>
          </p:cNvPr>
          <p:cNvSpPr>
            <a:spLocks noGrp="1"/>
          </p:cNvSpPr>
          <p:nvPr>
            <p:ph idx="1"/>
          </p:nvPr>
        </p:nvSpPr>
        <p:spPr>
          <a:xfrm>
            <a:off x="838200" y="1362075"/>
            <a:ext cx="10515600" cy="4814888"/>
          </a:xfrm>
        </p:spPr>
        <p:txBody>
          <a:bodyPr>
            <a:normAutofit lnSpcReduction="10000"/>
          </a:bodyPr>
          <a:lstStyle/>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Trustees have specific duties to fulfil when adopting and exercising total return investment powers:</a:t>
            </a: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Use reasonable care and skill when exercising both their total return investment power and other duties under the Total Return Regulations, taking into account any special knowledge they may have or hold themselves out as having</a:t>
            </a:r>
          </a:p>
          <a:p>
            <a:pPr marL="457200" algn="just">
              <a:lnSpc>
                <a:spcPct val="100000"/>
              </a:lnSpc>
              <a:tabLst>
                <a:tab pos="4572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Obtain and consider proper (independent) advice about the way in which their power should be used, unless they reasonably decide having considered all relevant factors that it is not necessary to do so</a:t>
            </a:r>
          </a:p>
          <a:p>
            <a:pPr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Exercise their powers in such a way as, acting in good faith, they reasonably believe will not prejudice the ability of their charity to fulfil its purposes now and in the future</a:t>
            </a:r>
          </a:p>
          <a:p>
            <a:pPr indent="0" algn="just">
              <a:lnSpc>
                <a:spcPct val="100000"/>
              </a:lnSpc>
              <a:buNone/>
              <a:tabLst>
                <a:tab pos="4572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5252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BB9CC-7F3E-4004-9D1C-8499C4D0D2B9}"/>
              </a:ext>
            </a:extLst>
          </p:cNvPr>
          <p:cNvSpPr>
            <a:spLocks noGrp="1"/>
          </p:cNvSpPr>
          <p:nvPr>
            <p:ph type="title"/>
          </p:nvPr>
        </p:nvSpPr>
        <p:spPr/>
        <p:txBody>
          <a:bodyPr vert="horz" lIns="91440" tIns="45720" rIns="91440" bIns="45720" rtlCol="0" anchor="b">
            <a:normAutofit fontScale="90000"/>
          </a:bodyPr>
          <a:lstStyle/>
          <a:p>
            <a:r>
              <a:rPr lang="en-US" sz="6600" b="1" kern="1200" dirty="0">
                <a:latin typeface="+mj-lt"/>
                <a:ea typeface="+mj-ea"/>
                <a:cs typeface="+mj-cs"/>
              </a:rPr>
              <a:t>What constitutes a Charity’s Permanent endowment?</a:t>
            </a:r>
          </a:p>
        </p:txBody>
      </p:sp>
      <p:sp>
        <p:nvSpPr>
          <p:cNvPr id="3" name="Content Placeholder 2">
            <a:extLst>
              <a:ext uri="{FF2B5EF4-FFF2-40B4-BE49-F238E27FC236}">
                <a16:creationId xmlns:a16="http://schemas.microsoft.com/office/drawing/2014/main" id="{AA035707-A889-4AA6-A67D-55DCEE9506A5}"/>
              </a:ext>
            </a:extLst>
          </p:cNvPr>
          <p:cNvSpPr>
            <a:spLocks noGrp="1"/>
          </p:cNvSpPr>
          <p:nvPr>
            <p:ph idx="1"/>
          </p:nvPr>
        </p:nvSpPr>
        <p:spPr/>
        <p:txBody>
          <a:bodyPr/>
          <a:lstStyle/>
          <a:p>
            <a:pPr marL="342900" lvl="0" indent="-342900" algn="just">
              <a:lnSpc>
                <a:spcPct val="200000"/>
              </a:lnSpc>
              <a:buFont typeface="Symbol" panose="05050102010706020507" pitchFamily="18" charset="2"/>
              <a:buChar char=""/>
              <a:tabLst>
                <a:tab pos="457200" algn="l"/>
                <a:tab pos="914400" algn="l"/>
              </a:tabLst>
            </a:pPr>
            <a:r>
              <a:rPr lang="en-GB" sz="4000" dirty="0">
                <a:effectLst/>
                <a:latin typeface="Arial" panose="020B0604020202020204" pitchFamily="34" charset="0"/>
                <a:ea typeface="Times New Roman" panose="02020603050405020304" pitchFamily="18" charset="0"/>
                <a:cs typeface="Times New Roman" panose="02020603050405020304" pitchFamily="18" charset="0"/>
              </a:rPr>
              <a:t>What is permanent endowment?</a:t>
            </a:r>
          </a:p>
          <a:p>
            <a:pPr marL="342900" lvl="0" indent="-342900" algn="just">
              <a:lnSpc>
                <a:spcPct val="200000"/>
              </a:lnSpc>
              <a:buFont typeface="Symbol" panose="05050102010706020507" pitchFamily="18" charset="2"/>
              <a:buChar char=""/>
              <a:tabLst>
                <a:tab pos="457200" algn="l"/>
                <a:tab pos="914400" algn="l"/>
              </a:tabLst>
            </a:pPr>
            <a:r>
              <a:rPr lang="en-GB" sz="4000" dirty="0">
                <a:effectLst/>
                <a:latin typeface="Arial" panose="020B0604020202020204" pitchFamily="34" charset="0"/>
                <a:ea typeface="Times New Roman" panose="02020603050405020304" pitchFamily="18" charset="0"/>
                <a:cs typeface="Times New Roman" panose="02020603050405020304" pitchFamily="18" charset="0"/>
              </a:rPr>
              <a:t>How to identify permanent endowment</a:t>
            </a:r>
          </a:p>
          <a:p>
            <a:pPr marL="342900" lvl="0" indent="-342900" algn="just">
              <a:lnSpc>
                <a:spcPct val="200000"/>
              </a:lnSpc>
              <a:buFont typeface="Symbol" panose="05050102010706020507" pitchFamily="18" charset="2"/>
              <a:buChar char=""/>
              <a:tabLst>
                <a:tab pos="457200" algn="l"/>
                <a:tab pos="914400" algn="l"/>
              </a:tabLst>
            </a:pPr>
            <a:r>
              <a:rPr lang="en-GB" sz="4000" dirty="0">
                <a:effectLst/>
                <a:latin typeface="Arial" panose="020B0604020202020204" pitchFamily="34" charset="0"/>
                <a:ea typeface="Times New Roman" panose="02020603050405020304" pitchFamily="18" charset="0"/>
                <a:cs typeface="Times New Roman" panose="02020603050405020304" pitchFamily="18" charset="0"/>
              </a:rPr>
              <a:t>Types of permanent endowment </a:t>
            </a:r>
          </a:p>
          <a:p>
            <a:endParaRPr lang="en-GB" dirty="0"/>
          </a:p>
        </p:txBody>
      </p:sp>
    </p:spTree>
    <p:extLst>
      <p:ext uri="{BB962C8B-B14F-4D97-AF65-F5344CB8AC3E}">
        <p14:creationId xmlns:p14="http://schemas.microsoft.com/office/powerpoint/2010/main" val="32528907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74567-2128-45A2-84F3-1A667BAFB900}"/>
              </a:ext>
            </a:extLst>
          </p:cNvPr>
          <p:cNvSpPr>
            <a:spLocks noGrp="1"/>
          </p:cNvSpPr>
          <p:nvPr>
            <p:ph type="title"/>
          </p:nvPr>
        </p:nvSpPr>
        <p:spPr>
          <a:xfrm>
            <a:off x="838200" y="365125"/>
            <a:ext cx="10515600" cy="511175"/>
          </a:xfrm>
        </p:spPr>
        <p:txBody>
          <a:bodyPr>
            <a:normAutofit fontScale="90000"/>
          </a:bodyPr>
          <a:lstStyle/>
          <a:p>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Reporting and Trustees’ Duties under the Total Return Regulations </a:t>
            </a:r>
            <a:br>
              <a:rPr lang="en-GB" sz="2400" dirty="0">
                <a:effectLst/>
                <a:latin typeface="Arial" panose="020B0604020202020204" pitchFamily="34" charset="0"/>
                <a:ea typeface="Times New Roman" panose="02020603050405020304" pitchFamily="18" charset="0"/>
                <a:cs typeface="Times New Roman" panose="02020603050405020304" pitchFamily="18" charset="0"/>
              </a:rPr>
            </a:br>
            <a:r>
              <a:rPr lang="en-GB" sz="2400" dirty="0">
                <a:effectLst/>
                <a:latin typeface="Arial" panose="020B0604020202020204" pitchFamily="34" charset="0"/>
                <a:ea typeface="Times New Roman" panose="02020603050405020304" pitchFamily="18" charset="0"/>
                <a:cs typeface="Times New Roman" panose="02020603050405020304" pitchFamily="18" charset="0"/>
              </a:rPr>
              <a:t>(</a:t>
            </a:r>
            <a:r>
              <a:rPr lang="en-GB" sz="2400" dirty="0" err="1">
                <a:effectLst/>
                <a:latin typeface="Arial" panose="020B0604020202020204" pitchFamily="34" charset="0"/>
                <a:ea typeface="Times New Roman" panose="02020603050405020304" pitchFamily="18" charset="0"/>
                <a:cs typeface="Times New Roman" panose="02020603050405020304" pitchFamily="18" charset="0"/>
              </a:rPr>
              <a:t>cont</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a:t>
            </a:r>
            <a:endParaRPr lang="en-GB" sz="2400" dirty="0"/>
          </a:p>
        </p:txBody>
      </p:sp>
      <p:sp>
        <p:nvSpPr>
          <p:cNvPr id="3" name="Content Placeholder 2">
            <a:extLst>
              <a:ext uri="{FF2B5EF4-FFF2-40B4-BE49-F238E27FC236}">
                <a16:creationId xmlns:a16="http://schemas.microsoft.com/office/drawing/2014/main" id="{5EDD5F2F-1C04-479E-A7AD-FD32DCB37BBD}"/>
              </a:ext>
            </a:extLst>
          </p:cNvPr>
          <p:cNvSpPr>
            <a:spLocks noGrp="1"/>
          </p:cNvSpPr>
          <p:nvPr>
            <p:ph idx="1"/>
          </p:nvPr>
        </p:nvSpPr>
        <p:spPr>
          <a:xfrm>
            <a:off x="838200" y="990600"/>
            <a:ext cx="10515600" cy="5648325"/>
          </a:xfrm>
        </p:spPr>
        <p:txBody>
          <a:bodyPr>
            <a:normAutofit/>
          </a:bodyPr>
          <a:lstStyle/>
          <a:p>
            <a:pPr marL="342900" lvl="0" indent="-342900" algn="just">
              <a:lnSpc>
                <a:spcPct val="100000"/>
              </a:lnSpc>
              <a:buFont typeface="Symbol" panose="05050102010706020507" pitchFamily="18" charset="2"/>
              <a:buChar char=""/>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Provide information in the trustees’ annual report for each financial year about how they have applied the total return approach to investments.  To include:</a:t>
            </a:r>
          </a:p>
          <a:p>
            <a:pPr indent="0" algn="just">
              <a:lnSpc>
                <a:spcPct val="100000"/>
              </a:lnSpc>
              <a:buNone/>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an explanation of how the value of the investment fund was established;</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date from which income and gains were allocated to the unapplied total return.</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an explanation of the considerations and policies used to determine what amounts of the   unapplied total return to allocate to the income fund and the investment fund during the financial year</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an explanation of the considerations and policies used to decide to allocate any part of the permanent endowment to the income fund; and</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name of the person who gave advice on those decisions</a:t>
            </a:r>
          </a:p>
          <a:p>
            <a:pPr marL="457200" indent="0" algn="just">
              <a:lnSpc>
                <a:spcPct val="100000"/>
              </a:lnSpc>
              <a:buNone/>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457200" algn="l"/>
                <a:tab pos="6858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If the trustees are not required to prepare an annual report, this information must be provided in the notes to the charity’s accounts for the relevant financial year. </a:t>
            </a:r>
          </a:p>
          <a:p>
            <a:pPr marL="0" indent="0">
              <a:buNone/>
            </a:pPr>
            <a:endParaRPr lang="en-GB" dirty="0"/>
          </a:p>
        </p:txBody>
      </p:sp>
    </p:spTree>
    <p:extLst>
      <p:ext uri="{BB962C8B-B14F-4D97-AF65-F5344CB8AC3E}">
        <p14:creationId xmlns:p14="http://schemas.microsoft.com/office/powerpoint/2010/main" val="22437023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2C406-3AD8-4EAA-86A6-734788BADA1B}"/>
              </a:ext>
            </a:extLst>
          </p:cNvPr>
          <p:cNvSpPr>
            <a:spLocks noGrp="1"/>
          </p:cNvSpPr>
          <p:nvPr>
            <p:ph type="title"/>
          </p:nvPr>
        </p:nvSpPr>
        <p:spPr>
          <a:xfrm>
            <a:off x="838200" y="365125"/>
            <a:ext cx="10515600" cy="644525"/>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Total Return Regulations</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25EC900D-830F-4090-A906-D639C2BE0563}"/>
              </a:ext>
            </a:extLst>
          </p:cNvPr>
          <p:cNvSpPr>
            <a:spLocks noGrp="1"/>
          </p:cNvSpPr>
          <p:nvPr>
            <p:ph idx="1"/>
          </p:nvPr>
        </p:nvSpPr>
        <p:spPr>
          <a:xfrm>
            <a:off x="219075" y="904875"/>
            <a:ext cx="11534775" cy="5272088"/>
          </a:xfrm>
        </p:spPr>
        <p:txBody>
          <a:bodyPr>
            <a:normAutofit/>
          </a:bodyPr>
          <a:lstStyle/>
          <a:p>
            <a:pPr marL="457200" algn="just">
              <a:lnSpc>
                <a:spcPct val="100000"/>
              </a:lnSpc>
              <a:tabLst>
                <a:tab pos="457200" algn="l"/>
                <a:tab pos="685800" algn="l"/>
                <a:tab pos="914400" algn="l"/>
                <a:tab pos="37719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The Charities Act 2022</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ct val="100000"/>
              </a:lnSpc>
              <a:buNone/>
              <a:tabLst>
                <a:tab pos="457200" algn="l"/>
                <a:tab pos="6858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685800" algn="l"/>
                <a:tab pos="914400" algn="l"/>
                <a:tab pos="3771900" algn="l"/>
              </a:tabLst>
            </a:pPr>
            <a:r>
              <a:rPr lang="en-GB" sz="20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Gives trustees power, once they have opted into investing on a total return basis under the Charities Act 2011, to further release permanent endowment restrictions to allow them to make social investments with a negative or uncertain financial return.</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ct val="100000"/>
              </a:lnSpc>
              <a:buNone/>
              <a:tabLst>
                <a:tab pos="457200" algn="l"/>
                <a:tab pos="685800" algn="l"/>
                <a:tab pos="914400" algn="l"/>
                <a:tab pos="3771900" algn="l"/>
              </a:tabLst>
            </a:pPr>
            <a:r>
              <a:rPr lang="en-GB" sz="20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685800" algn="l"/>
                <a:tab pos="914400" algn="l"/>
                <a:tab pos="3771900" algn="l"/>
              </a:tabLst>
            </a:pPr>
            <a:r>
              <a:rPr lang="en-GB" sz="20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Will amend The Charities Act 2011 to enable The Charity Commission to make new regulations to govern the use of permanent endowment funds to make social investments.</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ct val="100000"/>
              </a:lnSpc>
              <a:buNone/>
              <a:tabLst>
                <a:tab pos="457200" algn="l"/>
                <a:tab pos="6858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00000"/>
              </a:lnSpc>
              <a:tabLst>
                <a:tab pos="457200" algn="l"/>
                <a:tab pos="685800" algn="l"/>
                <a:tab pos="914400" algn="l"/>
                <a:tab pos="3771900" algn="l"/>
              </a:tabLst>
            </a:pPr>
            <a:r>
              <a:rPr lang="en-GB" sz="20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Will amend The Charities Act 2011 to ensure that trustees have a power to use permanent endowment to make social investments that would contravene the restrictions on spending capital, where they have opted in to the new power to future release permanent endowment restrictions to allow them to make social investments with a negative or uncertain financial return.</a:t>
            </a:r>
            <a:br>
              <a:rPr lang="en-GB" sz="2000" dirty="0">
                <a:effectLst/>
                <a:latin typeface="Arial" panose="020B0604020202020204" pitchFamily="34" charset="0"/>
                <a:ea typeface="Times New Roman" panose="02020603050405020304" pitchFamily="18" charset="0"/>
                <a:cs typeface="Times New Roman" panose="02020603050405020304" pitchFamily="18" charset="0"/>
              </a:rPr>
            </a:b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7689054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BB76-9525-4B0F-99A7-35C48AD53331}"/>
              </a:ext>
            </a:extLst>
          </p:cNvPr>
          <p:cNvSpPr>
            <a:spLocks noGrp="1"/>
          </p:cNvSpPr>
          <p:nvPr>
            <p:ph type="title"/>
          </p:nvPr>
        </p:nvSpPr>
        <p:spPr>
          <a:xfrm>
            <a:off x="838200" y="257175"/>
            <a:ext cx="10515600" cy="942975"/>
          </a:xfrm>
        </p:spPr>
        <p:txBody>
          <a:bodyPr vert="horz" lIns="91440" tIns="45720" rIns="91440" bIns="45720" rtlCol="0" anchor="b">
            <a:normAutofit/>
          </a:bodyPr>
          <a:lstStyle/>
          <a:p>
            <a:r>
              <a:rPr lang="en-US" sz="3100" b="1" kern="1200" dirty="0">
                <a:latin typeface="Arial" panose="020B0604020202020204" pitchFamily="34" charset="0"/>
                <a:cs typeface="Arial" panose="020B0604020202020204" pitchFamily="34" charset="0"/>
              </a:rPr>
              <a:t>How can a Permanent Endowment be spent </a:t>
            </a:r>
            <a:r>
              <a:rPr lang="en-US" sz="3100" b="1" kern="1200" dirty="0">
                <a:latin typeface="+mj-lt"/>
                <a:ea typeface="+mj-ea"/>
                <a:cs typeface="+mj-cs"/>
              </a:rPr>
              <a:t>?</a:t>
            </a:r>
            <a:br>
              <a:rPr lang="en-US" sz="6600" b="1" kern="1200" dirty="0">
                <a:latin typeface="+mj-lt"/>
                <a:ea typeface="+mj-ea"/>
                <a:cs typeface="+mj-cs"/>
              </a:rPr>
            </a:br>
            <a:endParaRPr lang="en-US" sz="3100" b="1" kern="1200" dirty="0">
              <a:latin typeface="+mj-lt"/>
              <a:ea typeface="+mj-ea"/>
              <a:cs typeface="+mj-cs"/>
            </a:endParaRPr>
          </a:p>
        </p:txBody>
      </p:sp>
      <p:sp>
        <p:nvSpPr>
          <p:cNvPr id="3" name="Content Placeholder 2">
            <a:extLst>
              <a:ext uri="{FF2B5EF4-FFF2-40B4-BE49-F238E27FC236}">
                <a16:creationId xmlns:a16="http://schemas.microsoft.com/office/drawing/2014/main" id="{12CFC771-42E0-4721-877F-0ED77801754C}"/>
              </a:ext>
            </a:extLst>
          </p:cNvPr>
          <p:cNvSpPr>
            <a:spLocks noGrp="1"/>
          </p:cNvSpPr>
          <p:nvPr>
            <p:ph idx="1"/>
          </p:nvPr>
        </p:nvSpPr>
        <p:spPr>
          <a:xfrm>
            <a:off x="838199" y="952500"/>
            <a:ext cx="11020425" cy="5667375"/>
          </a:xfrm>
        </p:spPr>
        <p:txBody>
          <a:bodyPr>
            <a:normAutofit fontScale="25000" lnSpcReduction="20000"/>
          </a:bodyPr>
          <a:lstStyle/>
          <a:p>
            <a:pPr marL="457200" algn="just">
              <a:lnSpc>
                <a:spcPts val="1300"/>
              </a:lnSpc>
              <a:tabLst>
                <a:tab pos="457200" algn="l"/>
                <a:tab pos="685800" algn="l"/>
                <a:tab pos="914400" algn="l"/>
                <a:tab pos="3771900" algn="l"/>
              </a:tabLst>
            </a:pPr>
            <a:r>
              <a:rPr lang="en-GB" sz="5600" b="1" dirty="0">
                <a:effectLst/>
                <a:latin typeface="Arial" panose="020B0604020202020204" pitchFamily="34" charset="0"/>
                <a:ea typeface="Times New Roman" panose="02020603050405020304" pitchFamily="18" charset="0"/>
                <a:cs typeface="Times New Roman" panose="02020603050405020304" pitchFamily="18" charset="0"/>
              </a:rPr>
              <a:t>Rationale:</a:t>
            </a:r>
            <a:endParaRPr lang="en-GB" sz="56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ts val="1300"/>
              </a:lnSpc>
              <a:buNone/>
              <a:tabLst>
                <a:tab pos="457200" algn="l"/>
                <a:tab pos="685800" algn="l"/>
                <a:tab pos="914400" algn="l"/>
                <a:tab pos="3771900" algn="l"/>
              </a:tabLst>
            </a:pPr>
            <a:r>
              <a:rPr lang="en-GB" sz="64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20000"/>
              </a:lnSpc>
              <a:tabLst>
                <a:tab pos="457200" algn="l"/>
                <a:tab pos="685800" algn="l"/>
                <a:tab pos="914400" algn="l"/>
                <a:tab pos="3771900" algn="l"/>
              </a:tabLst>
            </a:pPr>
            <a:r>
              <a:rPr lang="en-GB" sz="7200" dirty="0">
                <a:effectLst/>
                <a:latin typeface="Arial" panose="020B0604020202020204" pitchFamily="34" charset="0"/>
                <a:ea typeface="Times New Roman" panose="02020603050405020304" pitchFamily="18" charset="0"/>
                <a:cs typeface="Times New Roman" panose="02020603050405020304" pitchFamily="18" charset="0"/>
              </a:rPr>
              <a:t>If a fund is very small and </a:t>
            </a:r>
            <a:r>
              <a:rPr lang="en-GB" sz="72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that the costs of administering it are greater than the income it produces and it would be in the charity’s best interests to spend the fund or combine it with other funds. </a:t>
            </a:r>
            <a:endParaRPr lang="en-GB" sz="72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20000"/>
              </a:lnSpc>
              <a:tabLst>
                <a:tab pos="457200" algn="l"/>
                <a:tab pos="685800" algn="l"/>
                <a:tab pos="914400" algn="l"/>
                <a:tab pos="3771900" algn="l"/>
              </a:tabLst>
            </a:pPr>
            <a:r>
              <a:rPr lang="en-GB" sz="7200" dirty="0">
                <a:solidFill>
                  <a:srgbClr val="3D3D3D"/>
                </a:solidFill>
                <a:effectLst/>
                <a:latin typeface="Arial" panose="020B0604020202020204" pitchFamily="34" charset="0"/>
                <a:ea typeface="Times New Roman" panose="02020603050405020304" pitchFamily="18" charset="0"/>
                <a:cs typeface="Arial" panose="020B0604020202020204" pitchFamily="34" charset="0"/>
              </a:rPr>
              <a:t>The trustees may decide that it would be in the charity’s best interests (and the best interests of the beneficiaries) to spend all or part of the charity’s permanent endowment now.  </a:t>
            </a:r>
            <a:r>
              <a:rPr lang="en-GB" sz="72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72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20000"/>
              </a:lnSpc>
              <a:tabLst>
                <a:tab pos="457200" algn="l"/>
                <a:tab pos="685800" algn="l"/>
                <a:tab pos="914400" algn="l"/>
                <a:tab pos="3771900" algn="l"/>
              </a:tabLst>
            </a:pPr>
            <a:r>
              <a:rPr lang="en-GB" sz="7200" b="1" dirty="0">
                <a:effectLst/>
                <a:latin typeface="Arial" panose="020B0604020202020204" pitchFamily="34" charset="0"/>
                <a:ea typeface="Times New Roman" panose="02020603050405020304" pitchFamily="18" charset="0"/>
                <a:cs typeface="Times New Roman" panose="02020603050405020304" pitchFamily="18" charset="0"/>
              </a:rPr>
              <a:t>Spending Permanent Endowment </a:t>
            </a:r>
            <a:endParaRPr lang="en-GB" sz="7200" dirty="0">
              <a:effectLst/>
              <a:latin typeface="Arial" panose="020B0604020202020204" pitchFamily="34" charset="0"/>
              <a:ea typeface="Times New Roman" panose="02020603050405020304" pitchFamily="18" charset="0"/>
              <a:cs typeface="Times New Roman" panose="02020603050405020304" pitchFamily="18" charset="0"/>
            </a:endParaRPr>
          </a:p>
          <a:p>
            <a:pPr marL="457200" algn="just">
              <a:lnSpc>
                <a:spcPct val="120000"/>
              </a:lnSpc>
              <a:tabLst>
                <a:tab pos="457200" algn="l"/>
                <a:tab pos="685800" algn="l"/>
                <a:tab pos="914400" algn="l"/>
                <a:tab pos="3771900" algn="l"/>
              </a:tabLst>
            </a:pPr>
            <a:r>
              <a:rPr lang="en-GB" sz="7200" dirty="0">
                <a:effectLst/>
                <a:latin typeface="Arial" panose="020B0604020202020204" pitchFamily="34" charset="0"/>
                <a:ea typeface="Times New Roman" panose="02020603050405020304" pitchFamily="18" charset="0"/>
                <a:cs typeface="Times New Roman" panose="02020603050405020304" pitchFamily="18" charset="0"/>
              </a:rPr>
              <a:t>The trustees may be able to spend permanent endowment in the following circumstances:</a:t>
            </a:r>
          </a:p>
          <a:p>
            <a:pPr indent="0" algn="just">
              <a:lnSpc>
                <a:spcPct val="120000"/>
              </a:lnSpc>
              <a:buNone/>
              <a:tabLst>
                <a:tab pos="457200" algn="l"/>
                <a:tab pos="685800" algn="l"/>
                <a:tab pos="914400" algn="l"/>
                <a:tab pos="3771900" algn="l"/>
              </a:tabLst>
            </a:pPr>
            <a:endParaRPr lang="en-GB" sz="72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20000"/>
              </a:lnSpc>
              <a:buFont typeface="Symbol" panose="05050102010706020507" pitchFamily="18" charset="2"/>
              <a:buChar char=""/>
              <a:tabLst>
                <a:tab pos="457200" algn="l"/>
                <a:tab pos="914400" algn="l"/>
                <a:tab pos="3771900" algn="l"/>
              </a:tabLst>
            </a:pPr>
            <a:r>
              <a:rPr lang="en-GB" sz="7200" dirty="0">
                <a:effectLst/>
                <a:latin typeface="Arial" panose="020B0604020202020204" pitchFamily="34" charset="0"/>
                <a:ea typeface="Times New Roman" panose="02020603050405020304" pitchFamily="18" charset="0"/>
                <a:cs typeface="Times New Roman" panose="02020603050405020304" pitchFamily="18" charset="0"/>
              </a:rPr>
              <a:t>Using the statutory powers in the Charities Act 2011 which enable trustees to release the restrictions over permanent endowment in prescribed circumstances. These powers are only applicable to investment permanent endowment.  </a:t>
            </a:r>
          </a:p>
          <a:p>
            <a:pPr marL="342900" lvl="0" indent="-342900" algn="just">
              <a:lnSpc>
                <a:spcPct val="120000"/>
              </a:lnSpc>
              <a:buFont typeface="Symbol" panose="05050102010706020507" pitchFamily="18" charset="2"/>
              <a:buChar char=""/>
              <a:tabLst>
                <a:tab pos="457200" algn="l"/>
                <a:tab pos="914400" algn="l"/>
                <a:tab pos="3771900" algn="l"/>
              </a:tabLst>
            </a:pPr>
            <a:r>
              <a:rPr lang="en-GB" sz="7200" dirty="0">
                <a:effectLst/>
                <a:latin typeface="Arial" panose="020B0604020202020204" pitchFamily="34" charset="0"/>
                <a:ea typeface="Times New Roman" panose="02020603050405020304" pitchFamily="18" charset="0"/>
                <a:cs typeface="Times New Roman" panose="02020603050405020304" pitchFamily="18" charset="0"/>
              </a:rPr>
              <a:t>By obtaining an Order or a Scheme from The Charity Commission where the statutory power cannot be used.  Can apply to investment and functional permanent endowment.  </a:t>
            </a:r>
          </a:p>
          <a:p>
            <a:pPr marL="342900" lvl="0" indent="-342900" algn="just">
              <a:lnSpc>
                <a:spcPct val="120000"/>
              </a:lnSpc>
              <a:buFont typeface="Symbol" panose="05050102010706020507" pitchFamily="18" charset="2"/>
              <a:buChar char=""/>
              <a:tabLst>
                <a:tab pos="457200" algn="l"/>
                <a:tab pos="914400" algn="l"/>
                <a:tab pos="3771900" algn="l"/>
              </a:tabLst>
            </a:pPr>
            <a:r>
              <a:rPr lang="en-GB" sz="7200" dirty="0">
                <a:effectLst/>
                <a:latin typeface="Arial" panose="020B0604020202020204" pitchFamily="34" charset="0"/>
                <a:ea typeface="Times New Roman" panose="02020603050405020304" pitchFamily="18" charset="0"/>
                <a:cs typeface="Times New Roman" panose="02020603050405020304" pitchFamily="18" charset="0"/>
              </a:rPr>
              <a:t>By adopting a total return approach to investment pursuant to the Total Return Regulations.  Applies to investment permanent endowment.  </a:t>
            </a:r>
          </a:p>
          <a:p>
            <a:pPr marL="0" indent="0" algn="just">
              <a:lnSpc>
                <a:spcPct val="120000"/>
              </a:lnSpc>
              <a:buNone/>
              <a:tabLst>
                <a:tab pos="457200" algn="l"/>
                <a:tab pos="914400" algn="l"/>
                <a:tab pos="3771900" algn="l"/>
              </a:tabLst>
            </a:pPr>
            <a:endParaRPr lang="en-GB" sz="7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ts val="13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ts val="13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ts val="13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8689665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F78605-1C16-414C-BBEE-BF719BFC25AF}"/>
              </a:ext>
            </a:extLst>
          </p:cNvPr>
          <p:cNvSpPr>
            <a:spLocks noGrp="1"/>
          </p:cNvSpPr>
          <p:nvPr>
            <p:ph type="title"/>
          </p:nvPr>
        </p:nvSpPr>
        <p:spPr>
          <a:xfrm>
            <a:off x="838200" y="365125"/>
            <a:ext cx="10515600" cy="701675"/>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2800" b="1" dirty="0">
                <a:effectLst/>
                <a:latin typeface="Arial" panose="020B0604020202020204" pitchFamily="34" charset="0"/>
                <a:ea typeface="Times New Roman" panose="02020603050405020304" pitchFamily="18" charset="0"/>
                <a:cs typeface="Times New Roman" panose="02020603050405020304" pitchFamily="18" charset="0"/>
              </a:rPr>
              <a:t>Statutory Powers to Spend Permanent Endowment</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E57761C2-587A-4298-8E21-574850E7317E}"/>
              </a:ext>
            </a:extLst>
          </p:cNvPr>
          <p:cNvSpPr>
            <a:spLocks noGrp="1"/>
          </p:cNvSpPr>
          <p:nvPr>
            <p:ph idx="1"/>
          </p:nvPr>
        </p:nvSpPr>
        <p:spPr>
          <a:xfrm>
            <a:off x="838200" y="990600"/>
            <a:ext cx="10515600" cy="5186363"/>
          </a:xfrm>
        </p:spPr>
        <p:txBody>
          <a:bodyPr/>
          <a:lstStyle/>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 procedures which are applied to spend permanent endowment using the statutory powers in The Charities Act 2011 depend upon whether the fund is a small fund or a large fund.</a:t>
            </a:r>
          </a:p>
          <a:p>
            <a:pPr marL="0" indent="0" algn="just">
              <a:lnSpc>
                <a:spcPct val="100000"/>
              </a:lnSpc>
              <a:buNone/>
              <a:tabLst>
                <a:tab pos="457200" algn="l"/>
                <a:tab pos="914400" algn="l"/>
                <a:tab pos="37719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These procedures will be updated when the relevant provisions of The Charities Act 2022 come into force.  </a:t>
            </a:r>
          </a:p>
          <a:p>
            <a:pPr marL="0" indent="0" algn="just">
              <a:lnSpc>
                <a:spcPct val="100000"/>
              </a:lnSpc>
              <a:buNone/>
              <a:tabLst>
                <a:tab pos="457200" algn="l"/>
                <a:tab pos="914400" algn="l"/>
                <a:tab pos="37719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Currently, the procedures are applied to “unincorporated charities” in The Charities Act 2011 (e.g. charitable trusts or unincorporated associations).   </a:t>
            </a: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 Charities Act 2022 removes the reference to “unincorporated charities” to remove any doubt about whether the statutory powers are available to incorporated charities like charitable companies and CIOs.  </a:t>
            </a:r>
          </a:p>
          <a:p>
            <a:pPr marL="0" indent="0" algn="just">
              <a:lnSpc>
                <a:spcPts val="1300"/>
              </a:lnSpc>
              <a:buNone/>
              <a:tabLst>
                <a:tab pos="457200" algn="l"/>
                <a:tab pos="914400" algn="l"/>
                <a:tab pos="37719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91350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F1EA9-3CBF-4A85-BD80-451B3792FD96}"/>
              </a:ext>
            </a:extLst>
          </p:cNvPr>
          <p:cNvSpPr>
            <a:spLocks noGrp="1"/>
          </p:cNvSpPr>
          <p:nvPr>
            <p:ph type="title"/>
          </p:nvPr>
        </p:nvSpPr>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Small Fund</a:t>
            </a:r>
            <a:br>
              <a:rPr lang="en-GB" sz="36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600" dirty="0"/>
          </a:p>
        </p:txBody>
      </p:sp>
      <p:sp>
        <p:nvSpPr>
          <p:cNvPr id="3" name="Content Placeholder 2">
            <a:extLst>
              <a:ext uri="{FF2B5EF4-FFF2-40B4-BE49-F238E27FC236}">
                <a16:creationId xmlns:a16="http://schemas.microsoft.com/office/drawing/2014/main" id="{2586B89E-A78C-4B5F-99BA-DEFDACA0F241}"/>
              </a:ext>
            </a:extLst>
          </p:cNvPr>
          <p:cNvSpPr>
            <a:spLocks noGrp="1"/>
          </p:cNvSpPr>
          <p:nvPr>
            <p:ph idx="1"/>
          </p:nvPr>
        </p:nvSpPr>
        <p:spPr>
          <a:xfrm>
            <a:off x="466725" y="1295400"/>
            <a:ext cx="11553825" cy="4881563"/>
          </a:xfrm>
        </p:spPr>
        <p:txBody>
          <a:bodyPr>
            <a:normAutofit fontScale="92500" lnSpcReduction="20000"/>
          </a:bodyPr>
          <a:lstStyle/>
          <a:p>
            <a:pPr>
              <a:lnSpc>
                <a:spcPts val="1300"/>
              </a:lnSpc>
              <a:tabLst>
                <a:tab pos="4572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 smaller permanent endowment fund can be spent using the following procedures: </a:t>
            </a:r>
          </a:p>
          <a:p>
            <a:pPr marL="0" indent="0">
              <a:lnSpc>
                <a:spcPct val="100000"/>
              </a:lnSpc>
              <a:buNone/>
              <a:tabLst>
                <a:tab pos="457200" algn="l"/>
                <a:tab pos="914400" algn="l"/>
                <a:tab pos="37719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 resolution can be passed by the trustees if any one of the following applies:</a:t>
            </a:r>
          </a:p>
          <a:p>
            <a:pPr>
              <a:lnSpc>
                <a:spcPct val="100000"/>
              </a:lnSpc>
              <a:tabLst>
                <a:tab pos="4572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charity’s gross annual income in its last financial year did not exceed £1,000]*</a:t>
            </a:r>
          </a:p>
          <a:p>
            <a:pPr indent="0">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market value of the entire endowment fund is up to [£10,000]* [*to be increased to £25,000]</a:t>
            </a:r>
          </a:p>
          <a:p>
            <a:pPr marL="0" indent="0">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Such a resolution takes effect immediately and does not require The Charity Commission’s prior approval or public consultation.</a:t>
            </a:r>
          </a:p>
          <a:p>
            <a:pPr marL="0" indent="0">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nSpc>
                <a:spcPct val="100000"/>
              </a:lnSpc>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*Changes made by The Charities Act 2022</a:t>
            </a:r>
            <a:br>
              <a:rPr lang="en-GB" sz="20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04282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F744B-9560-4476-B997-C45E527CE41C}"/>
              </a:ext>
            </a:extLst>
          </p:cNvPr>
          <p:cNvSpPr>
            <a:spLocks noGrp="1"/>
          </p:cNvSpPr>
          <p:nvPr>
            <p:ph type="title"/>
          </p:nvPr>
        </p:nvSpPr>
        <p:spPr/>
        <p:txBody>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Larger Fund </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CB711F21-5CCD-4BFF-BCCC-E9451652573F}"/>
              </a:ext>
            </a:extLst>
          </p:cNvPr>
          <p:cNvSpPr>
            <a:spLocks noGrp="1"/>
          </p:cNvSpPr>
          <p:nvPr>
            <p:ph idx="1"/>
          </p:nvPr>
        </p:nvSpPr>
        <p:spPr>
          <a:xfrm>
            <a:off x="838200" y="1266826"/>
            <a:ext cx="10515600" cy="5324474"/>
          </a:xfrm>
        </p:spPr>
        <p:txBody>
          <a:bodyPr>
            <a:normAutofit fontScale="85000" lnSpcReduction="20000"/>
          </a:bodyPr>
          <a:lstStyle/>
          <a:p>
            <a:pPr algn="just">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 larger permanent endowment fund can be spent using the following procedures:</a:t>
            </a: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sz="2000" b="1" dirty="0">
                <a:effectLst/>
                <a:latin typeface="Arial" panose="020B0604020202020204" pitchFamily="34" charset="0"/>
                <a:ea typeface="Times New Roman" panose="02020603050405020304" pitchFamily="18" charset="0"/>
                <a:cs typeface="Times New Roman" panose="02020603050405020304" pitchFamily="18" charset="0"/>
              </a:rPr>
              <a:t>Conditions</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All of the following conditions must be met:</a:t>
            </a: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[The charity’s gross income in its last financial year is over £1,000*] [to be removed]</a:t>
            </a: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market value of the entire endowment fund is over </a:t>
            </a: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[£10,000*][to be increased to £25,000]</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“Market value” means: </a:t>
            </a:r>
          </a:p>
          <a:p>
            <a:pPr algn="just">
              <a:lnSpc>
                <a:spcPct val="100000"/>
              </a:lnSpc>
              <a:tabLst>
                <a:tab pos="457200" algn="l"/>
                <a:tab pos="6858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	the market value of the fund as recorded in the charity’s accounts for its last financial year, or</a:t>
            </a:r>
          </a:p>
          <a:p>
            <a:pPr marL="0" indent="0" algn="just">
              <a:lnSpc>
                <a:spcPct val="100000"/>
              </a:lnSpc>
              <a:buNone/>
              <a:tabLst>
                <a:tab pos="457200" algn="l"/>
                <a:tab pos="6858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6858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	the current market value of the fund as determined on a valuation carried out for the purpose.</a:t>
            </a: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[The fund is “entirely given”*] [to be removed]</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3310415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93989-D310-472B-8323-F0953D46255B}"/>
              </a:ext>
            </a:extLst>
          </p:cNvPr>
          <p:cNvSpPr>
            <a:spLocks noGrp="1"/>
          </p:cNvSpPr>
          <p:nvPr>
            <p:ph type="title"/>
          </p:nvPr>
        </p:nvSpPr>
        <p:spPr/>
        <p:txBody>
          <a:bodyPr/>
          <a:lstStyle/>
          <a:p>
            <a:r>
              <a:rPr lang="en-GB" b="1" dirty="0"/>
              <a:t>Larger Fund (</a:t>
            </a:r>
            <a:r>
              <a:rPr lang="en-GB" b="1" dirty="0" err="1"/>
              <a:t>cont</a:t>
            </a:r>
            <a:r>
              <a:rPr lang="en-GB" b="1" dirty="0"/>
              <a:t>…)</a:t>
            </a:r>
          </a:p>
        </p:txBody>
      </p:sp>
      <p:sp>
        <p:nvSpPr>
          <p:cNvPr id="3" name="Content Placeholder 2">
            <a:extLst>
              <a:ext uri="{FF2B5EF4-FFF2-40B4-BE49-F238E27FC236}">
                <a16:creationId xmlns:a16="http://schemas.microsoft.com/office/drawing/2014/main" id="{5F29C2A5-DC2E-45BB-B282-FE983ABF5909}"/>
              </a:ext>
            </a:extLst>
          </p:cNvPr>
          <p:cNvSpPr>
            <a:spLocks noGrp="1"/>
          </p:cNvSpPr>
          <p:nvPr>
            <p:ph idx="1"/>
          </p:nvPr>
        </p:nvSpPr>
        <p:spPr/>
        <p:txBody>
          <a:bodyPr>
            <a:normAutofit/>
          </a:bodyPr>
          <a:lstStyle/>
          <a:p>
            <a:pPr algn="just">
              <a:lnSpc>
                <a:spcPct val="10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These provisions will be removed/amended when the relevant parts of The Charities Act 2022 come into force.  So use of the statutory power thereafter will only depend on the market value of the fund and whether its market value exceeds £25,000.  </a:t>
            </a: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 Charities Act 2022 also provides that the amount of any outstanding borrowing from permanent endowment is taken into account when calculating the value of a fund for the purpose of determining whether it falls above or below the £25,000 threshold for obtaining The Charity Commission’s consent.</a:t>
            </a:r>
          </a:p>
          <a:p>
            <a:pPr marL="0" indent="0" algn="just">
              <a:lnSpc>
                <a:spcPct val="100000"/>
              </a:lnSpc>
              <a:buNone/>
              <a:tabLst>
                <a:tab pos="457200" algn="l"/>
                <a:tab pos="914400" algn="l"/>
                <a:tab pos="37719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21457593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B029FC-7D3A-42F0-AF85-97DA39F7AE39}"/>
              </a:ext>
            </a:extLst>
          </p:cNvPr>
          <p:cNvSpPr>
            <a:spLocks noGrp="1"/>
          </p:cNvSpPr>
          <p:nvPr>
            <p:ph type="title"/>
          </p:nvPr>
        </p:nvSpPr>
        <p:spPr>
          <a:xfrm>
            <a:off x="838200" y="123825"/>
            <a:ext cx="10515600" cy="733425"/>
          </a:xfrm>
        </p:spPr>
        <p:txBody>
          <a:bodyPr>
            <a:noAutofit/>
          </a:bodyPr>
          <a:lstStyle/>
          <a:p>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Larger Fund (</a:t>
            </a:r>
            <a:r>
              <a:rPr lang="en-GB" sz="3200" b="1" dirty="0" err="1">
                <a:effectLst/>
                <a:latin typeface="Arial" panose="020B0604020202020204" pitchFamily="34" charset="0"/>
                <a:ea typeface="Times New Roman" panose="02020603050405020304" pitchFamily="18" charset="0"/>
                <a:cs typeface="Times New Roman" panose="02020603050405020304" pitchFamily="18" charset="0"/>
              </a:rPr>
              <a:t>cont</a:t>
            </a: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B41B4905-10F9-480B-BA44-51F3E3EDCC2B}"/>
              </a:ext>
            </a:extLst>
          </p:cNvPr>
          <p:cNvSpPr>
            <a:spLocks noGrp="1"/>
          </p:cNvSpPr>
          <p:nvPr>
            <p:ph idx="1"/>
          </p:nvPr>
        </p:nvSpPr>
        <p:spPr>
          <a:xfrm>
            <a:off x="838200" y="857250"/>
            <a:ext cx="10972800" cy="5876925"/>
          </a:xfrm>
        </p:spPr>
        <p:txBody>
          <a:bodyPr>
            <a:normAutofit lnSpcReduction="10000"/>
          </a:bodyPr>
          <a:lstStyle/>
          <a:p>
            <a:pPr algn="just">
              <a:lnSpc>
                <a:spcPct val="120000"/>
              </a:lnSpc>
              <a:tabLst>
                <a:tab pos="457200" algn="l"/>
                <a:tab pos="914400" algn="l"/>
                <a:tab pos="3771900" algn="l"/>
              </a:tabLst>
            </a:pPr>
            <a:r>
              <a:rPr lang="en-GB" sz="1800" b="1" dirty="0">
                <a:effectLst/>
                <a:latin typeface="Arial" panose="020B0604020202020204" pitchFamily="34" charset="0"/>
                <a:ea typeface="Times New Roman" panose="02020603050405020304" pitchFamily="18" charset="0"/>
                <a:cs typeface="Times New Roman" panose="02020603050405020304" pitchFamily="18" charset="0"/>
              </a:rPr>
              <a:t>Resolution</a:t>
            </a: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2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trustees must first satisfy themselves that the purposes which apply to the permanent endowment fund could be more effectively carried out if the capital as well as the income can be spent.</a:t>
            </a:r>
          </a:p>
          <a:p>
            <a:pPr algn="just">
              <a:lnSpc>
                <a:spcPct val="12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trustees must then pass a resolution that the permanent endowment fund, or any part of it, should be freed from the restrictions on spending the capital. </a:t>
            </a:r>
          </a:p>
          <a:p>
            <a:pPr algn="just">
              <a:lnSpc>
                <a:spcPct val="12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Charity Commission must be provided with a copy of the resolution (by the trustees completing an online form) and then has </a:t>
            </a: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three months* [The Charities Act 2022 reduces this period to 60 days]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to decide whether to agree with it - commencing when it receives it.  </a:t>
            </a:r>
          </a:p>
          <a:p>
            <a:pPr algn="just">
              <a:lnSpc>
                <a:spcPct val="12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It can require the trustees to give public notice of the resolution or provide additional information or explanations about it.</a:t>
            </a:r>
          </a:p>
          <a:p>
            <a:pPr algn="just">
              <a:lnSpc>
                <a:spcPct val="120000"/>
              </a:lnSpc>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When does the resolution take effect?</a:t>
            </a:r>
          </a:p>
          <a:p>
            <a:pPr marL="342900" lvl="0" indent="-342900" algn="just">
              <a:lnSpc>
                <a:spcPct val="120000"/>
              </a:lnSpc>
              <a:buFont typeface="Symbol" panose="05050102010706020507" pitchFamily="18" charset="2"/>
              <a:buChar char=""/>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When The Charity Commission agrees with it or if the </a:t>
            </a:r>
            <a:r>
              <a:rPr lang="en-GB" sz="1800" i="1" dirty="0">
                <a:effectLst/>
                <a:latin typeface="Arial" panose="020B0604020202020204" pitchFamily="34" charset="0"/>
                <a:ea typeface="Times New Roman" panose="02020603050405020304" pitchFamily="18" charset="0"/>
                <a:cs typeface="Times New Roman" panose="02020603050405020304" pitchFamily="18" charset="0"/>
              </a:rPr>
              <a:t>three month period* [to be reduced to 60 days]</a:t>
            </a:r>
            <a:r>
              <a:rPr lang="en-GB" sz="1800" dirty="0">
                <a:effectLst/>
                <a:latin typeface="Arial" panose="020B0604020202020204" pitchFamily="34" charset="0"/>
                <a:ea typeface="Times New Roman" panose="02020603050405020304" pitchFamily="18" charset="0"/>
                <a:cs typeface="Times New Roman" panose="02020603050405020304" pitchFamily="18" charset="0"/>
              </a:rPr>
              <a:t> passes without The Charity Commission responding</a:t>
            </a:r>
          </a:p>
          <a:p>
            <a:pPr marL="342900" lvl="0" indent="-342900" algn="just">
              <a:lnSpc>
                <a:spcPct val="120000"/>
              </a:lnSpc>
              <a:buFont typeface="Symbol" panose="05050102010706020507" pitchFamily="18" charset="2"/>
              <a:buChar char=""/>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The period runs either from the date on which The Charity Commission receives the copy of the resolution, or, if it has required the trustees to give public notice from the date when that notice was given.</a:t>
            </a:r>
          </a:p>
          <a:p>
            <a:endParaRPr lang="en-GB" dirty="0"/>
          </a:p>
        </p:txBody>
      </p:sp>
    </p:spTree>
    <p:extLst>
      <p:ext uri="{BB962C8B-B14F-4D97-AF65-F5344CB8AC3E}">
        <p14:creationId xmlns:p14="http://schemas.microsoft.com/office/powerpoint/2010/main" val="31346328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6C5FB9-61FC-4B9F-8FA8-0A3B5BB96CB0}"/>
              </a:ext>
            </a:extLst>
          </p:cNvPr>
          <p:cNvSpPr>
            <a:spLocks noGrp="1"/>
          </p:cNvSpPr>
          <p:nvPr>
            <p:ph type="title"/>
          </p:nvPr>
        </p:nvSpPr>
        <p:spPr>
          <a:xfrm>
            <a:off x="838200" y="365126"/>
            <a:ext cx="10515600" cy="539750"/>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4000" b="1" dirty="0">
                <a:effectLst/>
                <a:latin typeface="Arial" panose="020B0604020202020204" pitchFamily="34" charset="0"/>
                <a:ea typeface="Times New Roman" panose="02020603050405020304" pitchFamily="18" charset="0"/>
                <a:cs typeface="Times New Roman" panose="02020603050405020304" pitchFamily="18" charset="0"/>
              </a:rPr>
              <a:t>Charity Commission Order</a:t>
            </a:r>
            <a:br>
              <a:rPr lang="en-GB" sz="28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800" dirty="0"/>
          </a:p>
        </p:txBody>
      </p:sp>
      <p:sp>
        <p:nvSpPr>
          <p:cNvPr id="3" name="Content Placeholder 2">
            <a:extLst>
              <a:ext uri="{FF2B5EF4-FFF2-40B4-BE49-F238E27FC236}">
                <a16:creationId xmlns:a16="http://schemas.microsoft.com/office/drawing/2014/main" id="{4B52BE72-D36E-45F7-953D-1D70D752DCD6}"/>
              </a:ext>
            </a:extLst>
          </p:cNvPr>
          <p:cNvSpPr>
            <a:spLocks noGrp="1"/>
          </p:cNvSpPr>
          <p:nvPr>
            <p:ph idx="1"/>
          </p:nvPr>
        </p:nvSpPr>
        <p:spPr>
          <a:xfrm>
            <a:off x="838200" y="819150"/>
            <a:ext cx="10515600" cy="5357813"/>
          </a:xfrm>
        </p:spPr>
        <p:txBody>
          <a:bodyPr/>
          <a:lstStyle/>
          <a:p>
            <a:pPr algn="just">
              <a:lnSpc>
                <a:spcPct val="100000"/>
              </a:lnSpc>
              <a:tabLst>
                <a:tab pos="457200" algn="l"/>
                <a:tab pos="914400" algn="l"/>
                <a:tab pos="3771900" algn="l"/>
              </a:tabLst>
            </a:pPr>
            <a:endParaRPr lang="en-GB"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If, for any reason, trustees cannot use the statutory powers, an application can be made to The Charity Commission for an Order to authorise permanent endowment to be spent.</a:t>
            </a:r>
          </a:p>
          <a:p>
            <a:pPr marL="0" indent="0" algn="just">
              <a:lnSpc>
                <a:spcPct val="100000"/>
              </a:lnSpc>
              <a:buNone/>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dirty="0">
                <a:effectLst/>
                <a:latin typeface="Arial" panose="020B0604020202020204" pitchFamily="34" charset="0"/>
                <a:ea typeface="Times New Roman" panose="02020603050405020304" pitchFamily="18" charset="0"/>
                <a:cs typeface="Times New Roman" panose="02020603050405020304" pitchFamily="18" charset="0"/>
              </a:rPr>
              <a:t>The Charity Commission will only usually make an order to enable trustees to spend permanent endowment where the statutory powers cannot be used or it would be impractical for trustees to use the statutory powers and it is expedient in the interests of the charity.</a:t>
            </a:r>
          </a:p>
          <a:p>
            <a:pPr marL="0" indent="0">
              <a:buNone/>
            </a:pPr>
            <a:endParaRPr lang="en-GB" dirty="0"/>
          </a:p>
        </p:txBody>
      </p:sp>
    </p:spTree>
    <p:extLst>
      <p:ext uri="{BB962C8B-B14F-4D97-AF65-F5344CB8AC3E}">
        <p14:creationId xmlns:p14="http://schemas.microsoft.com/office/powerpoint/2010/main" val="10671555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9B4E2-D572-4D18-B3D6-61D32DA70A79}"/>
              </a:ext>
            </a:extLst>
          </p:cNvPr>
          <p:cNvSpPr>
            <a:spLocks noGrp="1"/>
          </p:cNvSpPr>
          <p:nvPr>
            <p:ph type="title"/>
          </p:nvPr>
        </p:nvSpPr>
        <p:spPr>
          <a:xfrm>
            <a:off x="838200" y="238125"/>
            <a:ext cx="10515600" cy="876299"/>
          </a:xfrm>
        </p:spPr>
        <p:txBody>
          <a:bodyPr>
            <a:normAutofit fontScale="90000"/>
          </a:bodyPr>
          <a:lstStyle/>
          <a:p>
            <a:br>
              <a:rPr lang="en-GB" sz="31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100" b="1" dirty="0">
                <a:effectLst/>
                <a:latin typeface="Arial" panose="020B0604020202020204" pitchFamily="34" charset="0"/>
                <a:ea typeface="Times New Roman" panose="02020603050405020304" pitchFamily="18" charset="0"/>
                <a:cs typeface="Times New Roman" panose="02020603050405020304" pitchFamily="18" charset="0"/>
              </a:rPr>
              <a:t>Conditions which may be place on the Order</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5E4E2932-E1EC-46D7-9F1B-577E6632CDCD}"/>
              </a:ext>
            </a:extLst>
          </p:cNvPr>
          <p:cNvSpPr>
            <a:spLocks noGrp="1"/>
          </p:cNvSpPr>
          <p:nvPr>
            <p:ph idx="1"/>
          </p:nvPr>
        </p:nvSpPr>
        <p:spPr>
          <a:xfrm>
            <a:off x="838200" y="733425"/>
            <a:ext cx="10515600" cy="5443538"/>
          </a:xfrm>
        </p:spPr>
        <p:txBody>
          <a:bodyPr>
            <a:normAutofit lnSpcReduction="10000"/>
          </a:bodyPr>
          <a:lstStyle/>
          <a:p>
            <a:pPr algn="just">
              <a:lnSpc>
                <a:spcPct val="100000"/>
              </a:lnSpc>
              <a:tabLst>
                <a:tab pos="457200" algn="l"/>
                <a:tab pos="914400" algn="l"/>
                <a:tab pos="37719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 Order may direct the trustees to recoup any spent permanent endowment out of income within a specified period (e.g. ten or more years), therefore replacing and replenishing it.</a:t>
            </a:r>
          </a:p>
          <a:p>
            <a:pPr marL="0" indent="0" algn="just">
              <a:lnSpc>
                <a:spcPct val="100000"/>
              </a:lnSpc>
              <a:buNone/>
              <a:tabLst>
                <a:tab pos="457200" algn="l"/>
                <a:tab pos="914400" algn="l"/>
                <a:tab pos="37719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The order cannot sanction anything that is expressly prohibited by the charity’s trusts or governing document or change the purposes of a charity.  That would require a Scheme.  </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Where recoupment is required, the charity is, in effect, borrowing from its permanent endowment rather than spending it.</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br>
              <a:rPr lang="en-GB" dirty="0">
                <a:effectLst/>
              </a:rPr>
            </a:b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83331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7F932-E6E7-4FE7-B15A-1563872726A0}"/>
              </a:ext>
            </a:extLst>
          </p:cNvPr>
          <p:cNvSpPr>
            <a:spLocks noGrp="1"/>
          </p:cNvSpPr>
          <p:nvPr>
            <p:ph type="title"/>
          </p:nvPr>
        </p:nvSpPr>
        <p:spPr>
          <a:xfrm>
            <a:off x="838200" y="365125"/>
            <a:ext cx="10515600" cy="904875"/>
          </a:xfrm>
        </p:spPr>
        <p:txBody>
          <a:bodyPr/>
          <a:lstStyle/>
          <a:p>
            <a:r>
              <a:rPr lang="en-GB" b="1" dirty="0"/>
              <a:t>What is Permanent Endowment?</a:t>
            </a:r>
          </a:p>
        </p:txBody>
      </p:sp>
      <p:sp>
        <p:nvSpPr>
          <p:cNvPr id="3" name="Content Placeholder 2">
            <a:extLst>
              <a:ext uri="{FF2B5EF4-FFF2-40B4-BE49-F238E27FC236}">
                <a16:creationId xmlns:a16="http://schemas.microsoft.com/office/drawing/2014/main" id="{28618D85-B37A-487F-B821-DACE38DF05CC}"/>
              </a:ext>
            </a:extLst>
          </p:cNvPr>
          <p:cNvSpPr>
            <a:spLocks noGrp="1"/>
          </p:cNvSpPr>
          <p:nvPr>
            <p:ph idx="1"/>
          </p:nvPr>
        </p:nvSpPr>
        <p:spPr>
          <a:xfrm>
            <a:off x="264161" y="1581150"/>
            <a:ext cx="11856720" cy="5114290"/>
          </a:xfrm>
        </p:spPr>
        <p:txBody>
          <a:bodyPr>
            <a:normAutofit fontScale="55000" lnSpcReduction="20000"/>
          </a:bodyPr>
          <a:lstStyle/>
          <a:p>
            <a:pPr algn="just">
              <a:lnSpc>
                <a:spcPct val="100000"/>
              </a:lnSpc>
              <a:tabLst>
                <a:tab pos="457200" algn="l"/>
                <a:tab pos="914400" algn="l"/>
              </a:tabLst>
            </a:pPr>
            <a:r>
              <a:rPr lang="en-GB" sz="4200" b="1" dirty="0">
                <a:effectLst/>
                <a:latin typeface="Arial" panose="020B0604020202020204" pitchFamily="34" charset="0"/>
                <a:ea typeface="Times New Roman" panose="02020603050405020304" pitchFamily="18" charset="0"/>
                <a:cs typeface="Times New Roman" panose="02020603050405020304" pitchFamily="18" charset="0"/>
              </a:rPr>
              <a:t>What is Permanent Endowment?</a:t>
            </a:r>
            <a:endParaRPr lang="en-GB" sz="4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r>
              <a:rPr lang="en-GB" sz="42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42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Lst>
            </a:pPr>
            <a:r>
              <a:rPr lang="en-GB" sz="4200" dirty="0">
                <a:effectLst/>
                <a:latin typeface="Arial" panose="020B0604020202020204" pitchFamily="34" charset="0"/>
                <a:ea typeface="Times New Roman" panose="02020603050405020304" pitchFamily="18" charset="0"/>
                <a:cs typeface="Times New Roman" panose="02020603050405020304" pitchFamily="18" charset="0"/>
              </a:rPr>
              <a:t>Permanent endowment is property (e.g. land or funds) held by a charity on the basis that the charity’s trustees only have the power to spend the income produced by the property, and not the underlying capital assets or funds</a:t>
            </a:r>
          </a:p>
          <a:p>
            <a:pPr indent="0" algn="just">
              <a:lnSpc>
                <a:spcPct val="100000"/>
              </a:lnSpc>
              <a:buNone/>
              <a:tabLst>
                <a:tab pos="457200" algn="l"/>
                <a:tab pos="914400" algn="l"/>
              </a:tabLst>
            </a:pPr>
            <a:r>
              <a:rPr lang="en-GB" sz="42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4200" dirty="0">
                <a:effectLst/>
                <a:latin typeface="Arial" panose="020B0604020202020204" pitchFamily="34" charset="0"/>
                <a:ea typeface="Times New Roman" panose="02020603050405020304" pitchFamily="18" charset="0"/>
                <a:cs typeface="Times New Roman" panose="02020603050405020304" pitchFamily="18" charset="0"/>
              </a:rPr>
              <a:t>The capital must be preserved in perpetuity</a:t>
            </a:r>
          </a:p>
          <a:p>
            <a:pPr marL="0" indent="0" algn="just">
              <a:lnSpc>
                <a:spcPct val="100000"/>
              </a:lnSpc>
              <a:buNone/>
              <a:tabLst>
                <a:tab pos="457200" algn="l"/>
                <a:tab pos="914400" algn="l"/>
              </a:tabLst>
            </a:pPr>
            <a:r>
              <a:rPr lang="en-GB" sz="42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4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4200" b="1" dirty="0">
                <a:effectLst/>
                <a:latin typeface="Arial" panose="020B0604020202020204" pitchFamily="34" charset="0"/>
                <a:ea typeface="Times New Roman" panose="02020603050405020304" pitchFamily="18" charset="0"/>
                <a:cs typeface="Times New Roman" panose="02020603050405020304" pitchFamily="18" charset="0"/>
              </a:rPr>
              <a:t>Why create Permanent Endowment?</a:t>
            </a:r>
            <a:endParaRPr lang="en-GB" sz="4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endParaRPr lang="en-GB" sz="42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nSpc>
                <a:spcPct val="100000"/>
              </a:lnSpc>
              <a:buFont typeface="Symbol" panose="05050102010706020507" pitchFamily="18" charset="2"/>
              <a:buChar char=""/>
              <a:tabLst>
                <a:tab pos="457200" algn="l"/>
                <a:tab pos="914400" algn="l"/>
              </a:tabLst>
            </a:pPr>
            <a:r>
              <a:rPr lang="en-GB" sz="4200" dirty="0">
                <a:effectLst/>
                <a:latin typeface="Arial" panose="020B0604020202020204" pitchFamily="34" charset="0"/>
                <a:ea typeface="Times New Roman" panose="02020603050405020304" pitchFamily="18" charset="0"/>
                <a:cs typeface="Times New Roman" panose="02020603050405020304" pitchFamily="18" charset="0"/>
              </a:rPr>
              <a:t>To safeguard property to benefit future generations (e.g. village hall, almshouses) </a:t>
            </a:r>
          </a:p>
          <a:p>
            <a:pPr marL="342900" lvl="0" indent="-342900">
              <a:lnSpc>
                <a:spcPct val="100000"/>
              </a:lnSpc>
              <a:buFont typeface="Symbol" panose="05050102010706020507" pitchFamily="18" charset="2"/>
              <a:buChar char=""/>
              <a:tabLst>
                <a:tab pos="457200" algn="l"/>
                <a:tab pos="914400" algn="l"/>
              </a:tabLst>
            </a:pPr>
            <a:r>
              <a:rPr lang="en-GB" sz="4200" dirty="0">
                <a:effectLst/>
                <a:latin typeface="Arial" panose="020B0604020202020204" pitchFamily="34" charset="0"/>
                <a:ea typeface="Times New Roman" panose="02020603050405020304" pitchFamily="18" charset="0"/>
                <a:cs typeface="Times New Roman" panose="02020603050405020304" pitchFamily="18" charset="0"/>
              </a:rPr>
              <a:t>To provide the charity with a secure income to fulfil its purposes (e.g. grant-making charity - bursaries, etc)</a:t>
            </a:r>
            <a:br>
              <a:rPr lang="en-GB" dirty="0">
                <a:effectLst/>
              </a:rPr>
            </a:b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1470589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63435-58BD-4427-A7F4-8FC2587844C9}"/>
              </a:ext>
            </a:extLst>
          </p:cNvPr>
          <p:cNvSpPr>
            <a:spLocks noGrp="1"/>
          </p:cNvSpPr>
          <p:nvPr>
            <p:ph type="title"/>
          </p:nvPr>
        </p:nvSpPr>
        <p:spPr>
          <a:xfrm>
            <a:off x="838200" y="365126"/>
            <a:ext cx="10515600" cy="539750"/>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4000" b="1" dirty="0">
                <a:effectLst/>
                <a:latin typeface="Arial" panose="020B0604020202020204" pitchFamily="34" charset="0"/>
                <a:ea typeface="Times New Roman" panose="02020603050405020304" pitchFamily="18" charset="0"/>
                <a:cs typeface="Times New Roman" panose="02020603050405020304" pitchFamily="18" charset="0"/>
              </a:rPr>
              <a:t>Applying for an Order</a:t>
            </a:r>
            <a:br>
              <a:rPr lang="en-GB" sz="40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4000" dirty="0"/>
          </a:p>
        </p:txBody>
      </p:sp>
      <p:sp>
        <p:nvSpPr>
          <p:cNvPr id="3" name="Content Placeholder 2">
            <a:extLst>
              <a:ext uri="{FF2B5EF4-FFF2-40B4-BE49-F238E27FC236}">
                <a16:creationId xmlns:a16="http://schemas.microsoft.com/office/drawing/2014/main" id="{EB75A1AE-7FA4-46BE-A39B-C817D006C299}"/>
              </a:ext>
            </a:extLst>
          </p:cNvPr>
          <p:cNvSpPr>
            <a:spLocks noGrp="1"/>
          </p:cNvSpPr>
          <p:nvPr>
            <p:ph idx="1"/>
          </p:nvPr>
        </p:nvSpPr>
        <p:spPr>
          <a:xfrm>
            <a:off x="838200" y="904876"/>
            <a:ext cx="10515600" cy="5705474"/>
          </a:xfrm>
        </p:spPr>
        <p:txBody>
          <a:bodyPr>
            <a:normAutofit fontScale="92500" lnSpcReduction="10000"/>
          </a:bodyPr>
          <a:lstStyle/>
          <a:p>
            <a:pPr marL="0" indent="0" algn="just">
              <a:lnSpc>
                <a:spcPts val="1300"/>
              </a:lnSpc>
              <a:buNone/>
              <a:tabLst>
                <a:tab pos="457200" algn="l"/>
                <a:tab pos="914400" algn="l"/>
                <a:tab pos="3771900" algn="l"/>
              </a:tabLst>
            </a:pPr>
            <a:r>
              <a:rPr lang="en-GB" sz="18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When applying for an order to authorise spending permanent endowment, The Charity Commission would expect the trustees to explain the following:</a:t>
            </a:r>
          </a:p>
          <a:p>
            <a:pPr marL="0" indent="0" algn="just">
              <a:lnSpc>
                <a:spcPct val="100000"/>
              </a:lnSpc>
              <a:buNone/>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Why they are unable to use the statutory powers to release the spending restrictions.</a:t>
            </a:r>
          </a:p>
          <a:p>
            <a:pPr indent="0" algn="just">
              <a:lnSpc>
                <a:spcPct val="100000"/>
              </a:lnSpc>
              <a:buNone/>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What the purpose of the expenditure is, and how long it will have an effect (e.g. if it is to fund proposed building works what the timetable for these is)</a:t>
            </a:r>
          </a:p>
          <a:p>
            <a:pPr indent="0" algn="just">
              <a:lnSpc>
                <a:spcPct val="100000"/>
              </a:lnSpc>
              <a:buNone/>
              <a:tabLst>
                <a:tab pos="457200" algn="l"/>
                <a:tab pos="914400" algn="l"/>
                <a:tab pos="3771900" algn="l"/>
              </a:tabLst>
            </a:pPr>
            <a:endParaRPr lang="en-GB" sz="19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The benefits that they expect the charity to derive from spending the permanent endowment</a:t>
            </a:r>
          </a:p>
          <a:p>
            <a:pPr indent="0" algn="just">
              <a:lnSpc>
                <a:spcPct val="100000"/>
              </a:lnSpc>
              <a:buNone/>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How much permanent endowment they intend to spend</a:t>
            </a:r>
          </a:p>
          <a:p>
            <a:pPr indent="0" algn="just">
              <a:lnSpc>
                <a:spcPct val="100000"/>
              </a:lnSpc>
              <a:buNone/>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Why permanent endowment needs to be used and what other funding options they have explored</a:t>
            </a:r>
          </a:p>
          <a:p>
            <a:pPr indent="0" algn="just">
              <a:lnSpc>
                <a:spcPct val="100000"/>
              </a:lnSpc>
              <a:buNone/>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How the needs of the charity’s existing and future beneficiaries have been balanced</a:t>
            </a:r>
          </a:p>
          <a:p>
            <a:endParaRPr lang="en-GB" dirty="0"/>
          </a:p>
        </p:txBody>
      </p:sp>
    </p:spTree>
    <p:extLst>
      <p:ext uri="{BB962C8B-B14F-4D97-AF65-F5344CB8AC3E}">
        <p14:creationId xmlns:p14="http://schemas.microsoft.com/office/powerpoint/2010/main" val="6464306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A77EF-4891-45F4-BC0B-1643EF508989}"/>
              </a:ext>
            </a:extLst>
          </p:cNvPr>
          <p:cNvSpPr>
            <a:spLocks noGrp="1"/>
          </p:cNvSpPr>
          <p:nvPr>
            <p:ph type="title"/>
          </p:nvPr>
        </p:nvSpPr>
        <p:spPr>
          <a:xfrm>
            <a:off x="838200" y="365125"/>
            <a:ext cx="10515600" cy="682625"/>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Applying for an Order (</a:t>
            </a:r>
            <a:r>
              <a:rPr lang="en-GB" sz="3200" b="1" dirty="0" err="1">
                <a:effectLst/>
                <a:latin typeface="Arial" panose="020B0604020202020204" pitchFamily="34" charset="0"/>
                <a:ea typeface="Times New Roman" panose="02020603050405020304" pitchFamily="18" charset="0"/>
                <a:cs typeface="Times New Roman" panose="02020603050405020304" pitchFamily="18" charset="0"/>
              </a:rPr>
              <a:t>cont</a:t>
            </a: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a:t>
            </a: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200" dirty="0"/>
          </a:p>
        </p:txBody>
      </p:sp>
      <p:sp>
        <p:nvSpPr>
          <p:cNvPr id="3" name="Content Placeholder 2">
            <a:extLst>
              <a:ext uri="{FF2B5EF4-FFF2-40B4-BE49-F238E27FC236}">
                <a16:creationId xmlns:a16="http://schemas.microsoft.com/office/drawing/2014/main" id="{662505BD-E71D-43B6-86D6-0F0A4C66460B}"/>
              </a:ext>
            </a:extLst>
          </p:cNvPr>
          <p:cNvSpPr>
            <a:spLocks noGrp="1"/>
          </p:cNvSpPr>
          <p:nvPr>
            <p:ph idx="1"/>
          </p:nvPr>
        </p:nvSpPr>
        <p:spPr>
          <a:xfrm>
            <a:off x="838200" y="1320800"/>
            <a:ext cx="10515600" cy="4856163"/>
          </a:xfrm>
        </p:spPr>
        <p:txBody>
          <a:bodyPr/>
          <a:lstStyle/>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period over which they plan to replace the permanent endowment and by what method (e.g. setting aside a sum annually)</a:t>
            </a:r>
          </a:p>
          <a:p>
            <a:pPr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How replacement is possible based on the charity’s finances</a:t>
            </a:r>
          </a:p>
          <a:p>
            <a:pPr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Where appropriate, why they consider that replacement should not be made</a:t>
            </a:r>
          </a:p>
          <a:p>
            <a:pPr marL="0" indent="0" algn="just">
              <a:lnSpc>
                <a:spcPct val="100000"/>
              </a:lnSpc>
              <a:buNone/>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 pos="37719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If it  is not clear if the relevant property is permanent endowment, The Charity Commission may be prepared to make a comfort order giving the trustees authority to spend the property if, and in so far as it is needed, but The Charity Commission may not always be prepared to do this.</a:t>
            </a:r>
          </a:p>
          <a:p>
            <a:pPr marL="0" indent="0" algn="just">
              <a:lnSpc>
                <a:spcPct val="100000"/>
              </a:lnSpc>
              <a:buNone/>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6666059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3B974-B3D9-4371-A9F3-D8F644F0AD10}"/>
              </a:ext>
            </a:extLst>
          </p:cNvPr>
          <p:cNvSpPr>
            <a:spLocks noGrp="1"/>
          </p:cNvSpPr>
          <p:nvPr>
            <p:ph type="title"/>
          </p:nvPr>
        </p:nvSpPr>
        <p:spPr>
          <a:xfrm>
            <a:off x="838200" y="365126"/>
            <a:ext cx="10515600" cy="654050"/>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Making a Scheme</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81D3B57A-9CDA-40A7-88D8-03BD0E17FA95}"/>
              </a:ext>
            </a:extLst>
          </p:cNvPr>
          <p:cNvSpPr>
            <a:spLocks noGrp="1"/>
          </p:cNvSpPr>
          <p:nvPr>
            <p:ph idx="1"/>
          </p:nvPr>
        </p:nvSpPr>
        <p:spPr>
          <a:xfrm>
            <a:off x="838200" y="1019176"/>
            <a:ext cx="10515600" cy="5157787"/>
          </a:xfrm>
        </p:spPr>
        <p:txBody>
          <a:bodyPr>
            <a:noAutofit/>
          </a:bodyPr>
          <a:lstStyle/>
          <a:p>
            <a:pPr algn="just">
              <a:lnSpc>
                <a:spcPct val="100000"/>
              </a:lnSpc>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If The Charity Commission cannot make an Order (e.g. if doing so would contravene anything in the charity’s governing document), it may be possible for it to make a Scheme under The Charities Act 2011 to authorise spending permanent endowment in the following circumstances:</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To permit the sale of land that is subject to an express prohibition against being sold</a:t>
            </a:r>
          </a:p>
          <a:p>
            <a:pPr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Spending the proceeds of functional permanent endowment outside of its intended purpose</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marL="0" indent="0" algn="just">
              <a:lnSpc>
                <a:spcPct val="100000"/>
              </a:lnSpc>
              <a:buNone/>
              <a:tabLst>
                <a:tab pos="457200" algn="l"/>
                <a:tab pos="914400" algn="l"/>
                <a:tab pos="37719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5290802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B29E8-FC20-405B-B665-9FC9AABDEE55}"/>
              </a:ext>
            </a:extLst>
          </p:cNvPr>
          <p:cNvSpPr>
            <a:spLocks noGrp="1"/>
          </p:cNvSpPr>
          <p:nvPr>
            <p:ph type="title"/>
          </p:nvPr>
        </p:nvSpPr>
        <p:spPr>
          <a:xfrm>
            <a:off x="838200" y="365125"/>
            <a:ext cx="10515600" cy="663575"/>
          </a:xfrm>
        </p:spPr>
        <p:txBody>
          <a:bodyPr>
            <a:normAutofit fontScale="90000"/>
          </a:bodyPr>
          <a:lstStyle/>
          <a:p>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Permanent Endowment - Charity Incorporations and Mergers</a:t>
            </a:r>
            <a:br>
              <a:rPr lang="en-GB" sz="2400" dirty="0">
                <a:effectLst/>
                <a:latin typeface="Arial" panose="020B0604020202020204" pitchFamily="34" charset="0"/>
                <a:ea typeface="Times New Roman" panose="02020603050405020304" pitchFamily="18" charset="0"/>
                <a:cs typeface="Times New Roman" panose="02020603050405020304" pitchFamily="18" charset="0"/>
              </a:rPr>
            </a:br>
            <a:br>
              <a:rPr lang="en-GB" sz="24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400" dirty="0"/>
          </a:p>
        </p:txBody>
      </p:sp>
      <p:sp>
        <p:nvSpPr>
          <p:cNvPr id="3" name="Content Placeholder 2">
            <a:extLst>
              <a:ext uri="{FF2B5EF4-FFF2-40B4-BE49-F238E27FC236}">
                <a16:creationId xmlns:a16="http://schemas.microsoft.com/office/drawing/2014/main" id="{EBD34C2E-D263-467B-B905-F511A4C013A0}"/>
              </a:ext>
            </a:extLst>
          </p:cNvPr>
          <p:cNvSpPr>
            <a:spLocks noGrp="1"/>
          </p:cNvSpPr>
          <p:nvPr>
            <p:ph idx="1"/>
          </p:nvPr>
        </p:nvSpPr>
        <p:spPr>
          <a:xfrm>
            <a:off x="838200" y="742950"/>
            <a:ext cx="10515600" cy="5848350"/>
          </a:xfrm>
        </p:spPr>
        <p:txBody>
          <a:bodyPr>
            <a:noAutofit/>
          </a:bodyPr>
          <a:lstStyle/>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If an </a:t>
            </a:r>
            <a:r>
              <a:rPr lang="en-GB" sz="2000" dirty="0" err="1">
                <a:effectLst/>
                <a:latin typeface="Arial" panose="020B0604020202020204" pitchFamily="34" charset="0"/>
                <a:ea typeface="Times New Roman" panose="02020603050405020304" pitchFamily="18" charset="0"/>
                <a:cs typeface="Times New Roman" panose="02020603050405020304" pitchFamily="18" charset="0"/>
              </a:rPr>
              <a:t>almshouse</a:t>
            </a:r>
            <a:r>
              <a:rPr lang="en-GB" sz="2000" dirty="0">
                <a:effectLst/>
                <a:latin typeface="Arial" panose="020B0604020202020204" pitchFamily="34" charset="0"/>
                <a:ea typeface="Times New Roman" panose="02020603050405020304" pitchFamily="18" charset="0"/>
                <a:cs typeface="Times New Roman" panose="02020603050405020304" pitchFamily="18" charset="0"/>
              </a:rPr>
              <a:t> charity wishes to incorporate as either a charitable company or CIO then if it holds permanent endowment assets it is usually structured so that the permanent endowment continues to be held on trust, with the charitable company or CIO becoming the sole corporate trustee of that trust.</a:t>
            </a:r>
          </a:p>
          <a:p>
            <a:pPr marL="0" indent="0" algn="just">
              <a:lnSpc>
                <a:spcPct val="100000"/>
              </a:lnSpc>
              <a:buNone/>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It is possible for the permanently endowed fund and the corporate charity to be linked for registration, accounting and reporting purposes so that they are treated as one charity.  </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This can be achieved either:</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By applying to The Charity Commission for a direction under the Charities Act 2011</a:t>
            </a:r>
          </a:p>
          <a:p>
            <a:pPr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Automatically (unless The Charity Commission specifies otherwise) where a pre-merger vesting declaration is used to vest legal title to permanent endowment in a CIO to hold on trust as sole corporate trustee</a:t>
            </a:r>
          </a:p>
          <a:p>
            <a:pPr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Recommend that trustees of permanently endowed charities seek professional advice on incorporation so that it is clear how the permanent endowment assets shall be treated post-incorporation and which mechanism is appropriate to ensure that the transfer of assets is appropriately handled</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2105964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23B83-69F1-4BAB-90C1-571A96E7A193}"/>
              </a:ext>
            </a:extLst>
          </p:cNvPr>
          <p:cNvSpPr>
            <a:spLocks noGrp="1"/>
          </p:cNvSpPr>
          <p:nvPr>
            <p:ph type="title"/>
          </p:nvPr>
        </p:nvSpPr>
        <p:spPr>
          <a:xfrm>
            <a:off x="838200" y="365125"/>
            <a:ext cx="10515600" cy="530225"/>
          </a:xfrm>
        </p:spPr>
        <p:txBody>
          <a:bodyPr>
            <a:normAutofit fontScale="90000"/>
          </a:bodyPr>
          <a:lstStyle/>
          <a:p>
            <a:pPr>
              <a:lnSpc>
                <a:spcPts val="1300"/>
              </a:lnSpc>
              <a:tabLst>
                <a:tab pos="457200" algn="l"/>
                <a:tab pos="914400" algn="l"/>
              </a:tabLst>
            </a:pPr>
            <a:br>
              <a:rPr lang="en-GB" sz="36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The Charities Act 2022</a:t>
            </a:r>
            <a:br>
              <a:rPr lang="en-GB" sz="3600" dirty="0">
                <a:effectLst/>
                <a:latin typeface="Arial" panose="020B0604020202020204" pitchFamily="34" charset="0"/>
                <a:ea typeface="Times New Roman" panose="02020603050405020304" pitchFamily="18" charset="0"/>
                <a:cs typeface="Times New Roman" panose="02020603050405020304" pitchFamily="18" charset="0"/>
              </a:rPr>
            </a:br>
            <a:r>
              <a:rPr lang="en-GB" sz="28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28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2800" dirty="0"/>
          </a:p>
        </p:txBody>
      </p:sp>
      <p:sp>
        <p:nvSpPr>
          <p:cNvPr id="3" name="Content Placeholder 2">
            <a:extLst>
              <a:ext uri="{FF2B5EF4-FFF2-40B4-BE49-F238E27FC236}">
                <a16:creationId xmlns:a16="http://schemas.microsoft.com/office/drawing/2014/main" id="{47D6931A-4DF7-4CB9-A8AB-C38569369B04}"/>
              </a:ext>
            </a:extLst>
          </p:cNvPr>
          <p:cNvSpPr>
            <a:spLocks noGrp="1"/>
          </p:cNvSpPr>
          <p:nvPr>
            <p:ph idx="1"/>
          </p:nvPr>
        </p:nvSpPr>
        <p:spPr>
          <a:xfrm>
            <a:off x="838200" y="895350"/>
            <a:ext cx="10515600" cy="5281613"/>
          </a:xfrm>
        </p:spPr>
        <p:txBody>
          <a:bodyPr>
            <a:normAutofit lnSpcReduction="10000"/>
          </a:bodyPr>
          <a:lstStyle/>
          <a:p>
            <a:pPr algn="just">
              <a:lnSpc>
                <a:spcPct val="100000"/>
              </a:lnSpc>
              <a:tabLst>
                <a:tab pos="457200" algn="l"/>
                <a:tab pos="914400" algn="l"/>
              </a:tabLst>
            </a:pP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Borrowing from Permanent Endowment </a:t>
            </a:r>
            <a:endParaRPr lang="en-GB"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32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3200" dirty="0">
                <a:effectLst/>
                <a:latin typeface="Arial" panose="020B0604020202020204" pitchFamily="34" charset="0"/>
                <a:ea typeface="Times New Roman" panose="02020603050405020304" pitchFamily="18" charset="0"/>
                <a:cs typeface="Times New Roman" panose="02020603050405020304" pitchFamily="18" charset="0"/>
              </a:rPr>
              <a:t>Introduces a new statutory power to enable trustees to borrow up to 25% of the value of the charity’s permanent endowment, subject to recoupment within 20 years, without having to seek an order from The Charity Commission.</a:t>
            </a:r>
          </a:p>
          <a:p>
            <a:pPr marL="0" indent="0" algn="just">
              <a:lnSpc>
                <a:spcPct val="100000"/>
              </a:lnSpc>
              <a:buNone/>
              <a:tabLst>
                <a:tab pos="457200" algn="l"/>
                <a:tab pos="914400" algn="l"/>
              </a:tabLst>
            </a:pPr>
            <a:r>
              <a:rPr lang="en-GB" sz="3200" b="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32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pPr>
            <a:br>
              <a:rPr lang="en-GB" sz="3200" dirty="0">
                <a:effectLst/>
                <a:latin typeface="Arial" panose="020B0604020202020204" pitchFamily="34" charset="0"/>
                <a:ea typeface="Times New Roman" panose="02020603050405020304" pitchFamily="18" charset="0"/>
                <a:cs typeface="Times New Roman" panose="02020603050405020304" pitchFamily="18" charset="0"/>
              </a:rPr>
            </a:br>
            <a:r>
              <a:rPr lang="en-GB" sz="32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40274281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48841-5430-4056-AAA8-F3F95EF3C355}"/>
              </a:ext>
            </a:extLst>
          </p:cNvPr>
          <p:cNvSpPr>
            <a:spLocks noGrp="1"/>
          </p:cNvSpPr>
          <p:nvPr>
            <p:ph type="title"/>
          </p:nvPr>
        </p:nvSpPr>
        <p:spPr/>
        <p:txBody>
          <a:bodyPr/>
          <a:lstStyle/>
          <a:p>
            <a:r>
              <a:rPr lang="en-GB" b="1" dirty="0"/>
              <a:t>Permanent Endowments</a:t>
            </a:r>
          </a:p>
        </p:txBody>
      </p:sp>
      <p:sp>
        <p:nvSpPr>
          <p:cNvPr id="3" name="Content Placeholder 2">
            <a:extLst>
              <a:ext uri="{FF2B5EF4-FFF2-40B4-BE49-F238E27FC236}">
                <a16:creationId xmlns:a16="http://schemas.microsoft.com/office/drawing/2014/main" id="{0DA49DA8-1C6A-41FB-B020-407B7F67CB74}"/>
              </a:ext>
            </a:extLst>
          </p:cNvPr>
          <p:cNvSpPr>
            <a:spLocks noGrp="1"/>
          </p:cNvSpPr>
          <p:nvPr>
            <p:ph idx="1"/>
          </p:nvPr>
        </p:nvSpPr>
        <p:spPr/>
        <p:txBody>
          <a:bodyPr/>
          <a:lstStyle/>
          <a:p>
            <a:endParaRPr lang="en-GB" dirty="0"/>
          </a:p>
          <a:p>
            <a:endParaRPr lang="en-GB" dirty="0"/>
          </a:p>
          <a:p>
            <a:pPr marL="0" indent="0" algn="ctr">
              <a:buNone/>
            </a:pPr>
            <a:r>
              <a:rPr lang="en-GB" sz="7200" dirty="0"/>
              <a:t>Questions</a:t>
            </a:r>
          </a:p>
        </p:txBody>
      </p:sp>
    </p:spTree>
    <p:extLst>
      <p:ext uri="{BB962C8B-B14F-4D97-AF65-F5344CB8AC3E}">
        <p14:creationId xmlns:p14="http://schemas.microsoft.com/office/powerpoint/2010/main" val="3296127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2EC4E-EF1C-4F43-A1F3-83B51ED5EFAD}"/>
              </a:ext>
            </a:extLst>
          </p:cNvPr>
          <p:cNvSpPr>
            <a:spLocks noGrp="1"/>
          </p:cNvSpPr>
          <p:nvPr>
            <p:ph type="title"/>
          </p:nvPr>
        </p:nvSpPr>
        <p:spPr>
          <a:xfrm>
            <a:off x="838200" y="1133475"/>
            <a:ext cx="10515600" cy="557213"/>
          </a:xfrm>
        </p:spPr>
        <p:txBody>
          <a:bodyPr>
            <a:normAutofit fontScale="90000"/>
          </a:bodyPr>
          <a:lstStyle/>
          <a:p>
            <a:pPr>
              <a:lnSpc>
                <a:spcPct val="100000"/>
              </a:lnSpc>
              <a:tabLst>
                <a:tab pos="457200" algn="l"/>
                <a:tab pos="914400" algn="l"/>
              </a:tabLst>
            </a:pPr>
            <a:r>
              <a:rPr lang="en-GB" sz="4400" b="1" dirty="0">
                <a:effectLst/>
                <a:latin typeface="Arial" panose="020B0604020202020204" pitchFamily="34" charset="0"/>
                <a:ea typeface="Times New Roman" panose="02020603050405020304" pitchFamily="18" charset="0"/>
                <a:cs typeface="Times New Roman" panose="02020603050405020304" pitchFamily="18" charset="0"/>
              </a:rPr>
              <a:t>The Charities Act 2011 – current</a:t>
            </a:r>
            <a:br>
              <a:rPr lang="en-GB" sz="4400" b="1" dirty="0">
                <a:effectLst/>
                <a:latin typeface="Arial" panose="020B0604020202020204" pitchFamily="34" charset="0"/>
                <a:ea typeface="Times New Roman" panose="02020603050405020304" pitchFamily="18" charset="0"/>
                <a:cs typeface="Times New Roman" panose="02020603050405020304" pitchFamily="18" charset="0"/>
              </a:rPr>
            </a:br>
            <a:r>
              <a:rPr lang="en-GB" sz="4400" b="1" dirty="0">
                <a:effectLst/>
                <a:latin typeface="Arial" panose="020B0604020202020204" pitchFamily="34" charset="0"/>
                <a:ea typeface="Times New Roman" panose="02020603050405020304" pitchFamily="18" charset="0"/>
                <a:cs typeface="Times New Roman" panose="02020603050405020304" pitchFamily="18" charset="0"/>
              </a:rPr>
              <a:t> definition of Permanent Endowment</a:t>
            </a:r>
            <a:br>
              <a:rPr lang="en-GB" sz="4400" dirty="0">
                <a:effectLst/>
                <a:latin typeface="Arial" panose="020B0604020202020204" pitchFamily="34" charset="0"/>
                <a:ea typeface="Times New Roman" panose="02020603050405020304" pitchFamily="18" charset="0"/>
                <a:cs typeface="Times New Roman" panose="02020603050405020304" pitchFamily="18" charset="0"/>
              </a:rPr>
            </a:br>
            <a:r>
              <a:rPr lang="en-GB" sz="4400" b="1" dirty="0">
                <a:effectLst/>
                <a:latin typeface="Arial" panose="020B0604020202020204" pitchFamily="34" charset="0"/>
                <a:ea typeface="Times New Roman" panose="02020603050405020304" pitchFamily="18" charset="0"/>
                <a:cs typeface="Times New Roman" panose="02020603050405020304" pitchFamily="18" charset="0"/>
              </a:rPr>
              <a:t> </a:t>
            </a:r>
            <a:br>
              <a:rPr lang="en-GB" sz="44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B3B297E-E41C-4C07-95E6-6B8A5E7D2D0B}"/>
              </a:ext>
            </a:extLst>
          </p:cNvPr>
          <p:cNvSpPr>
            <a:spLocks noGrp="1"/>
          </p:cNvSpPr>
          <p:nvPr>
            <p:ph idx="1"/>
          </p:nvPr>
        </p:nvSpPr>
        <p:spPr/>
        <p:txBody>
          <a:bodyPr>
            <a:normAutofit fontScale="92500"/>
          </a:bodyPr>
          <a:lstStyle/>
          <a:p>
            <a:pPr algn="just">
              <a:lnSpc>
                <a:spcPct val="100000"/>
              </a:lnSpc>
              <a:tabLst>
                <a:tab pos="457200" algn="l"/>
                <a:tab pos="914400" algn="l"/>
              </a:tabLst>
            </a:pP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a:t>
            </a: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A charity is to be treated for the purposes of this Act as having permanent endowment unless all property held for the purposes of the charity may be expended for those purposes without distinction between -</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(a)	capital; and</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(b)	income;</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 </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and in this Act “permanent endowment” means, in relation to any charity, property held subject to a restriction on its being expended for the purposes of the charity.”</a:t>
            </a: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lgn="just">
              <a:lnSpc>
                <a:spcPct val="100000"/>
              </a:lnSpc>
              <a:buNone/>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973701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7E5FB-F398-4360-91B2-D870F42D4937}"/>
              </a:ext>
            </a:extLst>
          </p:cNvPr>
          <p:cNvSpPr>
            <a:spLocks noGrp="1"/>
          </p:cNvSpPr>
          <p:nvPr>
            <p:ph type="title"/>
          </p:nvPr>
        </p:nvSpPr>
        <p:spPr>
          <a:xfrm>
            <a:off x="838200" y="266701"/>
            <a:ext cx="10515600" cy="1409699"/>
          </a:xfrm>
        </p:spPr>
        <p:txBody>
          <a:bodyPr>
            <a:normAutofit fontScale="90000"/>
          </a:bodyPr>
          <a:lstStyle/>
          <a:p>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The Charities Act 2022 - new definition of Permanent Endowment</a:t>
            </a:r>
            <a:br>
              <a:rPr lang="en-GB" sz="18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40F1DE0E-A1A2-4D31-B155-A88BA65549BD}"/>
              </a:ext>
            </a:extLst>
          </p:cNvPr>
          <p:cNvSpPr>
            <a:spLocks noGrp="1"/>
          </p:cNvSpPr>
          <p:nvPr>
            <p:ph idx="1"/>
          </p:nvPr>
        </p:nvSpPr>
        <p:spPr>
          <a:xfrm>
            <a:off x="838199" y="1362075"/>
            <a:ext cx="10887075" cy="5229224"/>
          </a:xfrm>
        </p:spPr>
        <p:txBody>
          <a:bodyPr>
            <a:normAutofit lnSpcReduction="10000"/>
          </a:bodyPr>
          <a:lstStyle/>
          <a:p>
            <a:pPr marL="457200" algn="just">
              <a:lnSpc>
                <a:spcPct val="100000"/>
              </a:lnSpc>
              <a:tabLst>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When the relevant provisions come into force permanent endowment will be defined as property that is </a:t>
            </a:r>
            <a:r>
              <a:rPr lang="en-GB" sz="2000" i="1" dirty="0">
                <a:effectLst/>
                <a:latin typeface="Arial" panose="020B0604020202020204" pitchFamily="34" charset="0"/>
                <a:ea typeface="Times New Roman" panose="02020603050405020304" pitchFamily="18" charset="0"/>
                <a:cs typeface="Times New Roman" panose="02020603050405020304" pitchFamily="18" charset="0"/>
              </a:rPr>
              <a:t>“…subject to a restriction on being expended which distinguishes between income and capital…”</a:t>
            </a: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indent="0" algn="just">
              <a:lnSpc>
                <a:spcPct val="100000"/>
              </a:lnSpc>
              <a:buNone/>
              <a:tabLst>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This is intended to capture any fund held subject to a restriction that the capital cannot be expended by any means.  </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The new definition will not capture:</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Special trust property, such as a fund held subject to a restriction that it can only be expended on a specific purpose; or</a:t>
            </a:r>
          </a:p>
          <a:p>
            <a:pPr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marL="342900" lvl="0" indent="-342900" algn="just">
              <a:lnSpc>
                <a:spcPct val="100000"/>
              </a:lnSpc>
              <a:buFont typeface="Symbol" panose="05050102010706020507" pitchFamily="18" charset="2"/>
              <a:buChar char=""/>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 fund held subject to a general restriction that only a certain percentage of it (whether capital or income) can be spent each year.</a:t>
            </a:r>
          </a:p>
          <a:p>
            <a:pPr marL="0" indent="0" algn="just">
              <a:lnSpc>
                <a:spcPct val="100000"/>
              </a:lnSpc>
              <a:buNone/>
            </a:pPr>
            <a:endParaRPr lang="en-GB" sz="1900" dirty="0">
              <a:effectLst/>
              <a:latin typeface="Arial" panose="020B0604020202020204" pitchFamily="34" charset="0"/>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10481783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2C08C-19F8-42C5-8557-51FBFD910F65}"/>
              </a:ext>
            </a:extLst>
          </p:cNvPr>
          <p:cNvSpPr>
            <a:spLocks noGrp="1"/>
          </p:cNvSpPr>
          <p:nvPr>
            <p:ph type="title"/>
          </p:nvPr>
        </p:nvSpPr>
        <p:spPr>
          <a:xfrm>
            <a:off x="838200" y="365125"/>
            <a:ext cx="10515600" cy="492125"/>
          </a:xfrm>
        </p:spPr>
        <p:txBody>
          <a:bodyPr>
            <a:normAutofit fontScale="90000"/>
          </a:bodyPr>
          <a:lstStyle/>
          <a:p>
            <a:br>
              <a:rPr lang="en-GB" sz="1800" b="1" dirty="0">
                <a:effectLst/>
                <a:latin typeface="Arial" panose="020B0604020202020204" pitchFamily="34" charset="0"/>
                <a:ea typeface="Times New Roman" panose="02020603050405020304" pitchFamily="18" charset="0"/>
                <a:cs typeface="Times New Roman" panose="02020603050405020304" pitchFamily="18" charset="0"/>
              </a:rPr>
            </a:br>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How to Identify Permanent Endowment</a:t>
            </a:r>
            <a:br>
              <a:rPr lang="en-GB" sz="36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600" dirty="0"/>
          </a:p>
        </p:txBody>
      </p:sp>
      <p:sp>
        <p:nvSpPr>
          <p:cNvPr id="3" name="Content Placeholder 2">
            <a:extLst>
              <a:ext uri="{FF2B5EF4-FFF2-40B4-BE49-F238E27FC236}">
                <a16:creationId xmlns:a16="http://schemas.microsoft.com/office/drawing/2014/main" id="{D9B4DC76-E43F-490A-B662-B15442757E78}"/>
              </a:ext>
            </a:extLst>
          </p:cNvPr>
          <p:cNvSpPr>
            <a:spLocks noGrp="1"/>
          </p:cNvSpPr>
          <p:nvPr>
            <p:ph idx="1"/>
          </p:nvPr>
        </p:nvSpPr>
        <p:spPr>
          <a:xfrm>
            <a:off x="838200" y="857250"/>
            <a:ext cx="10515600" cy="5867400"/>
          </a:xfrm>
        </p:spPr>
        <p:txBody>
          <a:bodyPr>
            <a:normAutofit fontScale="92500" lnSpcReduction="20000"/>
          </a:bodyPr>
          <a:lstStyle/>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Not always easy to identify</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Necessary to interpret the charity’s governing document</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Charity Commission operational guidance: </a:t>
            </a:r>
            <a:r>
              <a:rPr lang="en-GB" sz="1900" i="1" u="sng" dirty="0">
                <a:solidFill>
                  <a:srgbClr val="0000FF"/>
                </a:solidFill>
                <a:effectLst/>
                <a:latin typeface="Arial" panose="020B0604020202020204" pitchFamily="34" charset="0"/>
                <a:ea typeface="Times New Roman" panose="02020603050405020304" pitchFamily="18" charset="0"/>
                <a:cs typeface="Times New Roman" panose="02020603050405020304" pitchFamily="18" charset="0"/>
                <a:hlinkClick r:id="rId2"/>
              </a:rPr>
              <a:t>g545a001 Identifying and Spending Permanent Endowment (charitycommission.gov.uk)</a:t>
            </a:r>
            <a:r>
              <a:rPr lang="en-GB" sz="1900" dirty="0">
                <a:effectLst/>
                <a:latin typeface="Arial" panose="020B0604020202020204" pitchFamily="34" charset="0"/>
                <a:ea typeface="Times New Roman" panose="02020603050405020304" pitchFamily="18" charset="0"/>
                <a:cs typeface="Times New Roman" panose="02020603050405020304" pitchFamily="18" charset="0"/>
              </a:rPr>
              <a:t> - examples of wording indicating that an asset might be permanent endowment </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Might also be necessary to examine additional documents which brought the charity into being or transferred the assets into the charity (e.g. conveyances, wills and historical evidence of the donor’s intention)</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The Charity Commission takes a flexible approach to identifying permanent endowment and will consider all the evidence provided</a:t>
            </a:r>
          </a:p>
          <a:p>
            <a:pPr indent="0" algn="just">
              <a:lnSpc>
                <a:spcPct val="100000"/>
              </a:lnSpc>
              <a:buNone/>
              <a:tabLst>
                <a:tab pos="457200" algn="l"/>
                <a:tab pos="914400" algn="l"/>
              </a:tabLst>
            </a:pPr>
            <a:endParaRPr lang="en-GB" sz="19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Lst>
            </a:pPr>
            <a:r>
              <a:rPr lang="en-GB" sz="1900" b="1" i="1" dirty="0">
                <a:effectLst/>
                <a:latin typeface="Arial" panose="020B0604020202020204" pitchFamily="34" charset="0"/>
                <a:ea typeface="Times New Roman" panose="02020603050405020304" pitchFamily="18" charset="0"/>
                <a:cs typeface="Times New Roman" panose="02020603050405020304" pitchFamily="18" charset="0"/>
              </a:rPr>
              <a:t>Presumption of permanent endowment?</a:t>
            </a:r>
            <a:r>
              <a:rPr lang="en-GB" sz="1900" dirty="0">
                <a:effectLst/>
                <a:latin typeface="Arial" panose="020B0604020202020204" pitchFamily="34" charset="0"/>
                <a:ea typeface="Times New Roman" panose="02020603050405020304" pitchFamily="18" charset="0"/>
                <a:cs typeface="Times New Roman" panose="02020603050405020304" pitchFamily="18" charset="0"/>
              </a:rPr>
              <a:t>  General assumption that if the charity’s governing document gives a clear power to spend income, but is silent on spending of the capital there is a presumption of permanent endowment.  However, necessary to consider all the relevant information and documentary evidence </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Mistakes can be made - </a:t>
            </a:r>
            <a:r>
              <a:rPr lang="en-GB" sz="1900" i="1" dirty="0">
                <a:effectLst/>
                <a:latin typeface="Arial" panose="020B0604020202020204" pitchFamily="34" charset="0"/>
                <a:ea typeface="Times New Roman" panose="02020603050405020304" pitchFamily="18" charset="0"/>
                <a:cs typeface="Times New Roman" panose="02020603050405020304" pitchFamily="18" charset="0"/>
              </a:rPr>
              <a:t>expendable endowment</a:t>
            </a:r>
            <a:r>
              <a:rPr lang="en-GB" sz="1900" dirty="0">
                <a:effectLst/>
                <a:latin typeface="Arial" panose="020B0604020202020204" pitchFamily="34" charset="0"/>
                <a:ea typeface="Times New Roman" panose="02020603050405020304" pitchFamily="18" charset="0"/>
                <a:cs typeface="Times New Roman" panose="02020603050405020304" pitchFamily="18" charset="0"/>
              </a:rPr>
              <a:t> can be wrongly designated as permanent endowment (and vice versa) </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“Expendable endowment” is identified as capital in the accounts, but unlike permanent endowment the trustees have power and discretion to decide to spend it</a:t>
            </a:r>
          </a:p>
          <a:p>
            <a:pPr marL="342900" lvl="0" indent="-342900" algn="just">
              <a:lnSpc>
                <a:spcPct val="100000"/>
              </a:lnSpc>
              <a:buFont typeface="Symbol" panose="05050102010706020507" pitchFamily="18" charset="2"/>
              <a:buChar char=""/>
              <a:tabLst>
                <a:tab pos="457200" algn="l"/>
                <a:tab pos="914400" algn="l"/>
              </a:tabLst>
            </a:pPr>
            <a:r>
              <a:rPr lang="en-GB" sz="1900" dirty="0">
                <a:effectLst/>
                <a:latin typeface="Arial" panose="020B0604020202020204" pitchFamily="34" charset="0"/>
                <a:ea typeface="Times New Roman" panose="02020603050405020304" pitchFamily="18" charset="0"/>
                <a:cs typeface="Times New Roman" panose="02020603050405020304" pitchFamily="18" charset="0"/>
              </a:rPr>
              <a:t>Trustees should check assumptions and ask questions if in doubt </a:t>
            </a:r>
          </a:p>
          <a:p>
            <a:endParaRPr lang="en-GB" dirty="0"/>
          </a:p>
        </p:txBody>
      </p:sp>
    </p:spTree>
    <p:extLst>
      <p:ext uri="{BB962C8B-B14F-4D97-AF65-F5344CB8AC3E}">
        <p14:creationId xmlns:p14="http://schemas.microsoft.com/office/powerpoint/2010/main" val="2973503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76A16-2C12-434B-879F-065C71813F16}"/>
              </a:ext>
            </a:extLst>
          </p:cNvPr>
          <p:cNvSpPr>
            <a:spLocks noGrp="1"/>
          </p:cNvSpPr>
          <p:nvPr>
            <p:ph type="title"/>
          </p:nvPr>
        </p:nvSpPr>
        <p:spPr>
          <a:xfrm>
            <a:off x="838200" y="365125"/>
            <a:ext cx="10515600" cy="949325"/>
          </a:xfrm>
        </p:spPr>
        <p:txBody>
          <a:bodyPr>
            <a:normAutofit fontScale="90000"/>
          </a:bodyPr>
          <a:lstStyle/>
          <a:p>
            <a:br>
              <a:rPr lang="en-GB" sz="1800" b="1">
                <a:effectLst/>
                <a:latin typeface="Arial" panose="020B0604020202020204" pitchFamily="34" charset="0"/>
                <a:ea typeface="Times New Roman" panose="02020603050405020304" pitchFamily="18" charset="0"/>
                <a:cs typeface="Times New Roman" panose="02020603050405020304" pitchFamily="18" charset="0"/>
              </a:rPr>
            </a:br>
            <a:r>
              <a:rPr lang="en-GB" b="1">
                <a:effectLst/>
                <a:latin typeface="Arial" panose="020B0604020202020204" pitchFamily="34" charset="0"/>
                <a:ea typeface="Times New Roman" panose="02020603050405020304" pitchFamily="18" charset="0"/>
                <a:cs typeface="Times New Roman" panose="02020603050405020304" pitchFamily="18" charset="0"/>
              </a:rPr>
              <a:t>Types of Permanent Endowment</a:t>
            </a:r>
            <a:br>
              <a:rPr lang="en-GB" sz="2700">
                <a:effectLst/>
                <a:latin typeface="Arial" panose="020B0604020202020204" pitchFamily="34" charset="0"/>
                <a:ea typeface="Times New Roman" panose="02020603050405020304" pitchFamily="18" charset="0"/>
                <a:cs typeface="Times New Roman" panose="02020603050405020304" pitchFamily="18" charset="0"/>
              </a:rPr>
            </a:br>
            <a:endParaRPr lang="en-GB" sz="2700" dirty="0"/>
          </a:p>
        </p:txBody>
      </p:sp>
      <p:sp>
        <p:nvSpPr>
          <p:cNvPr id="3" name="Content Placeholder 2">
            <a:extLst>
              <a:ext uri="{FF2B5EF4-FFF2-40B4-BE49-F238E27FC236}">
                <a16:creationId xmlns:a16="http://schemas.microsoft.com/office/drawing/2014/main" id="{D281A568-8D87-490C-8111-1FAC7E3F3900}"/>
              </a:ext>
            </a:extLst>
          </p:cNvPr>
          <p:cNvSpPr>
            <a:spLocks noGrp="1"/>
          </p:cNvSpPr>
          <p:nvPr>
            <p:ph idx="1"/>
          </p:nvPr>
        </p:nvSpPr>
        <p:spPr>
          <a:xfrm>
            <a:off x="714375" y="1733550"/>
            <a:ext cx="10639425" cy="4443413"/>
          </a:xfrm>
        </p:spPr>
        <p:txBody>
          <a:bodyPr/>
          <a:lstStyle/>
          <a:p>
            <a:pPr marL="342900" lvl="0" indent="-342900" algn="just">
              <a:lnSpc>
                <a:spcPct val="150000"/>
              </a:lnSpc>
              <a:buFont typeface="Symbol" panose="05050102010706020507" pitchFamily="18" charset="2"/>
              <a:buChar char=""/>
              <a:tabLst>
                <a:tab pos="457200" algn="l"/>
                <a:tab pos="914400" algn="l"/>
              </a:tabLst>
            </a:pPr>
            <a:r>
              <a:rPr lang="en-GB" sz="4400" dirty="0">
                <a:effectLst/>
                <a:latin typeface="Arial" panose="020B0604020202020204" pitchFamily="34" charset="0"/>
                <a:ea typeface="Times New Roman" panose="02020603050405020304" pitchFamily="18" charset="0"/>
                <a:cs typeface="Times New Roman" panose="02020603050405020304" pitchFamily="18" charset="0"/>
              </a:rPr>
              <a:t>Investment permanent endowment</a:t>
            </a:r>
          </a:p>
          <a:p>
            <a:pPr marL="342900" lvl="0" indent="-342900" algn="just">
              <a:lnSpc>
                <a:spcPct val="150000"/>
              </a:lnSpc>
              <a:buFont typeface="Symbol" panose="05050102010706020507" pitchFamily="18" charset="2"/>
              <a:buChar char=""/>
              <a:tabLst>
                <a:tab pos="457200" algn="l"/>
                <a:tab pos="914400" algn="l"/>
              </a:tabLst>
            </a:pPr>
            <a:r>
              <a:rPr lang="en-GB" sz="4400" dirty="0">
                <a:effectLst/>
                <a:latin typeface="Arial" panose="020B0604020202020204" pitchFamily="34" charset="0"/>
                <a:ea typeface="Times New Roman" panose="02020603050405020304" pitchFamily="18" charset="0"/>
                <a:cs typeface="Times New Roman" panose="02020603050405020304" pitchFamily="18" charset="0"/>
              </a:rPr>
              <a:t>Functional permanent endowment</a:t>
            </a:r>
          </a:p>
          <a:p>
            <a:endParaRPr lang="en-GB" dirty="0"/>
          </a:p>
        </p:txBody>
      </p:sp>
    </p:spTree>
    <p:extLst>
      <p:ext uri="{BB962C8B-B14F-4D97-AF65-F5344CB8AC3E}">
        <p14:creationId xmlns:p14="http://schemas.microsoft.com/office/powerpoint/2010/main" val="19303128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E98D8-EF97-494E-A583-FB871D32FA9D}"/>
              </a:ext>
            </a:extLst>
          </p:cNvPr>
          <p:cNvSpPr>
            <a:spLocks noGrp="1"/>
          </p:cNvSpPr>
          <p:nvPr>
            <p:ph type="title"/>
          </p:nvPr>
        </p:nvSpPr>
        <p:spPr/>
        <p:txBody>
          <a:bodyPr/>
          <a:lstStyle/>
          <a:p>
            <a:r>
              <a:rPr lang="en-GB" sz="4000" b="1">
                <a:effectLst/>
                <a:latin typeface="Arial" panose="020B0604020202020204" pitchFamily="34" charset="0"/>
                <a:ea typeface="Times New Roman" panose="02020603050405020304" pitchFamily="18" charset="0"/>
                <a:cs typeface="Times New Roman" panose="02020603050405020304" pitchFamily="18" charset="0"/>
              </a:rPr>
              <a:t>Investment Permanent Endowment</a:t>
            </a:r>
            <a:br>
              <a:rPr lang="en-GB" sz="180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Content Placeholder 2">
            <a:extLst>
              <a:ext uri="{FF2B5EF4-FFF2-40B4-BE49-F238E27FC236}">
                <a16:creationId xmlns:a16="http://schemas.microsoft.com/office/drawing/2014/main" id="{DED28A7C-A1E3-4FC8-9685-3051463EFF04}"/>
              </a:ext>
            </a:extLst>
          </p:cNvPr>
          <p:cNvSpPr>
            <a:spLocks noGrp="1"/>
          </p:cNvSpPr>
          <p:nvPr>
            <p:ph idx="1"/>
          </p:nvPr>
        </p:nvSpPr>
        <p:spPr/>
        <p:txBody>
          <a:bodyPr/>
          <a:lstStyle/>
          <a:p>
            <a:endParaRPr lang="en-GB" dirty="0"/>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Asset used to produce income for the charity to be spent on fulfilling its purposes (e.g. investment portfolio, shares to generate dividends).</a:t>
            </a:r>
          </a:p>
          <a:p>
            <a:pPr algn="just">
              <a:lnSpc>
                <a:spcPct val="100000"/>
              </a:lnSpc>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Charity can sell the investment to purchase more investments, but the funds generated by the sale (including any capital growth) must be kept and reinvested by the trustees to continue to produce income for the charity.</a:t>
            </a:r>
          </a:p>
          <a:p>
            <a:pPr marL="0" indent="0" algn="just">
              <a:lnSpc>
                <a:spcPct val="100000"/>
              </a:lnSpc>
              <a:buNone/>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 </a:t>
            </a:r>
          </a:p>
          <a:p>
            <a:pPr algn="just">
              <a:lnSpc>
                <a:spcPct val="100000"/>
              </a:lnSpc>
              <a:tabLst>
                <a:tab pos="457200" algn="l"/>
                <a:tab pos="914400" algn="l"/>
              </a:tabLst>
            </a:pPr>
            <a:r>
              <a:rPr lang="en-GB" sz="2000" dirty="0">
                <a:effectLst/>
                <a:latin typeface="Arial" panose="020B0604020202020204" pitchFamily="34" charset="0"/>
                <a:ea typeface="Times New Roman" panose="02020603050405020304" pitchFamily="18" charset="0"/>
                <a:cs typeface="Times New Roman" panose="02020603050405020304" pitchFamily="18" charset="0"/>
              </a:rPr>
              <a:t>Some </a:t>
            </a:r>
            <a:r>
              <a:rPr lang="en-GB" sz="2000" dirty="0" err="1">
                <a:effectLst/>
                <a:latin typeface="Arial" panose="020B0604020202020204" pitchFamily="34" charset="0"/>
                <a:ea typeface="Times New Roman" panose="02020603050405020304" pitchFamily="18" charset="0"/>
                <a:cs typeface="Times New Roman" panose="02020603050405020304" pitchFamily="18" charset="0"/>
              </a:rPr>
              <a:t>almshouse</a:t>
            </a:r>
            <a:r>
              <a:rPr lang="en-GB" sz="2000" dirty="0">
                <a:effectLst/>
                <a:latin typeface="Arial" panose="020B0604020202020204" pitchFamily="34" charset="0"/>
                <a:ea typeface="Times New Roman" panose="02020603050405020304" pitchFamily="18" charset="0"/>
                <a:cs typeface="Times New Roman" panose="02020603050405020304" pitchFamily="18" charset="0"/>
              </a:rPr>
              <a:t> charities may have investment portfolios that are investment permanent endowment in addition to permanent endowment land and buildings.  </a:t>
            </a:r>
          </a:p>
          <a:p>
            <a:pPr indent="0" algn="just">
              <a:lnSpc>
                <a:spcPct val="100000"/>
              </a:lnSpc>
              <a:buNone/>
              <a:tabLst>
                <a:tab pos="457200" algn="l"/>
                <a:tab pos="914400" algn="l"/>
              </a:tabLst>
            </a:pPr>
            <a:endParaRPr lang="en-GB" sz="2000" dirty="0">
              <a:effectLst/>
              <a:latin typeface="Arial" panose="020B0604020202020204" pitchFamily="34" charset="0"/>
              <a:ea typeface="Times New Roman" panose="02020603050405020304" pitchFamily="18" charset="0"/>
              <a:cs typeface="Times New Roman" panose="02020603050405020304" pitchFamily="18" charset="0"/>
            </a:endParaRPr>
          </a:p>
          <a:p>
            <a:endParaRPr lang="en-GB" dirty="0"/>
          </a:p>
        </p:txBody>
      </p:sp>
    </p:spTree>
    <p:extLst>
      <p:ext uri="{BB962C8B-B14F-4D97-AF65-F5344CB8AC3E}">
        <p14:creationId xmlns:p14="http://schemas.microsoft.com/office/powerpoint/2010/main" val="16141905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557FE3-19C2-4EBC-A9AE-0E6CE4B4BD73}"/>
              </a:ext>
            </a:extLst>
          </p:cNvPr>
          <p:cNvSpPr>
            <a:spLocks noGrp="1"/>
          </p:cNvSpPr>
          <p:nvPr>
            <p:ph type="title"/>
          </p:nvPr>
        </p:nvSpPr>
        <p:spPr/>
        <p:txBody>
          <a:bodyPr>
            <a:normAutofit/>
          </a:bodyPr>
          <a:lstStyle/>
          <a:p>
            <a:r>
              <a:rPr lang="en-GB" sz="3600" b="1" dirty="0">
                <a:effectLst/>
                <a:latin typeface="Arial" panose="020B0604020202020204" pitchFamily="34" charset="0"/>
                <a:ea typeface="Times New Roman" panose="02020603050405020304" pitchFamily="18" charset="0"/>
                <a:cs typeface="Times New Roman" panose="02020603050405020304" pitchFamily="18" charset="0"/>
              </a:rPr>
              <a:t>Functional Permanent Endowment</a:t>
            </a:r>
            <a:br>
              <a:rPr lang="en-GB" sz="3600" dirty="0">
                <a:effectLst/>
                <a:latin typeface="Arial" panose="020B0604020202020204" pitchFamily="34" charset="0"/>
                <a:ea typeface="Times New Roman" panose="02020603050405020304" pitchFamily="18" charset="0"/>
                <a:cs typeface="Times New Roman" panose="02020603050405020304" pitchFamily="18" charset="0"/>
              </a:rPr>
            </a:br>
            <a:endParaRPr lang="en-GB" sz="3600" dirty="0"/>
          </a:p>
        </p:txBody>
      </p:sp>
      <p:sp>
        <p:nvSpPr>
          <p:cNvPr id="3" name="Content Placeholder 2">
            <a:extLst>
              <a:ext uri="{FF2B5EF4-FFF2-40B4-BE49-F238E27FC236}">
                <a16:creationId xmlns:a16="http://schemas.microsoft.com/office/drawing/2014/main" id="{B6D8B429-4176-4F2A-885C-828B3117BA64}"/>
              </a:ext>
            </a:extLst>
          </p:cNvPr>
          <p:cNvSpPr>
            <a:spLocks noGrp="1"/>
          </p:cNvSpPr>
          <p:nvPr>
            <p:ph idx="1"/>
          </p:nvPr>
        </p:nvSpPr>
        <p:spPr>
          <a:xfrm>
            <a:off x="838200" y="1323975"/>
            <a:ext cx="10515600" cy="4852988"/>
          </a:xfrm>
        </p:spPr>
        <p:txBody>
          <a:bodyPr>
            <a:normAutofit fontScale="77500" lnSpcReduction="20000"/>
          </a:bodyPr>
          <a:lstStyle/>
          <a:p>
            <a:pPr algn="just">
              <a:lnSpc>
                <a:spcPct val="100000"/>
              </a:lnSpc>
              <a:tabLst>
                <a:tab pos="457200" algn="l"/>
                <a:tab pos="914400" algn="l"/>
              </a:tabLst>
            </a:pPr>
            <a:endParaRPr lang="en-GB" sz="18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Asset which must be used for a specific purpose of the charity but may not necessarily produce an income or substantial income. </a:t>
            </a:r>
          </a:p>
          <a:p>
            <a:pPr algn="just">
              <a:lnSpc>
                <a:spcPct val="100000"/>
              </a:lnSpc>
              <a:tabLst>
                <a:tab pos="457200" algn="l"/>
                <a:tab pos="9144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algn="just">
              <a:lnSpc>
                <a:spcPct val="100000"/>
              </a:lnSpc>
              <a:tabLst>
                <a:tab pos="457200" algn="l"/>
                <a:tab pos="9144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Functional endowment can be:</a:t>
            </a:r>
          </a:p>
          <a:p>
            <a:pPr algn="just">
              <a:lnSpc>
                <a:spcPct val="100000"/>
              </a:lnSpc>
              <a:tabLst>
                <a:tab pos="457200" algn="l"/>
                <a:tab pos="9144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Lst>
            </a:pPr>
            <a:r>
              <a:rPr lang="en-GB" sz="2400" b="1" i="1" dirty="0">
                <a:effectLst/>
                <a:latin typeface="Arial" panose="020B0604020202020204" pitchFamily="34" charset="0"/>
                <a:ea typeface="Times New Roman" panose="02020603050405020304" pitchFamily="18" charset="0"/>
                <a:cs typeface="Times New Roman" panose="02020603050405020304" pitchFamily="18" charset="0"/>
              </a:rPr>
              <a:t>alienable</a:t>
            </a:r>
            <a:r>
              <a:rPr lang="en-GB" sz="2400" b="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 property that can be sold and replaced with similar property on the condition it is 	used for the same purposes, but the proceeds of sale cannot be spent</a:t>
            </a:r>
          </a:p>
          <a:p>
            <a:pPr marL="457200" algn="just">
              <a:lnSpc>
                <a:spcPct val="100000"/>
              </a:lnSpc>
              <a:tabLst>
                <a:tab pos="457200" algn="l"/>
                <a:tab pos="914400" algn="l"/>
              </a:tabLst>
            </a:pPr>
            <a:endParaRPr lang="en-GB" sz="2400" dirty="0">
              <a:effectLst/>
              <a:latin typeface="Arial" panose="020B0604020202020204" pitchFamily="34" charset="0"/>
              <a:ea typeface="Times New Roman" panose="02020603050405020304" pitchFamily="18" charset="0"/>
              <a:cs typeface="Times New Roman" panose="02020603050405020304" pitchFamily="18" charset="0"/>
            </a:endParaRPr>
          </a:p>
          <a:p>
            <a:pPr marL="342900" lvl="0" indent="-342900" algn="just">
              <a:lnSpc>
                <a:spcPct val="100000"/>
              </a:lnSpc>
              <a:buFont typeface="Symbol" panose="05050102010706020507" pitchFamily="18" charset="2"/>
              <a:buChar char=""/>
              <a:tabLst>
                <a:tab pos="457200" algn="l"/>
                <a:tab pos="914400" algn="l"/>
              </a:tabLst>
            </a:pPr>
            <a:r>
              <a:rPr lang="en-GB" sz="2400" b="1" i="1" dirty="0">
                <a:effectLst/>
                <a:latin typeface="Arial" panose="020B0604020202020204" pitchFamily="34" charset="0"/>
                <a:ea typeface="Times New Roman" panose="02020603050405020304" pitchFamily="18" charset="0"/>
                <a:cs typeface="Times New Roman" panose="02020603050405020304" pitchFamily="18" charset="0"/>
              </a:rPr>
              <a:t>inalienable</a:t>
            </a:r>
            <a:r>
              <a:rPr lang="en-GB" sz="2400" i="1" dirty="0">
                <a:effectLst/>
                <a:latin typeface="Arial" panose="020B0604020202020204" pitchFamily="34" charset="0"/>
                <a:ea typeface="Times New Roman" panose="02020603050405020304" pitchFamily="18" charset="0"/>
                <a:cs typeface="Times New Roman" panose="02020603050405020304" pitchFamily="18" charset="0"/>
              </a:rPr>
              <a:t> </a:t>
            </a:r>
            <a:r>
              <a:rPr lang="en-GB" sz="2400" dirty="0">
                <a:effectLst/>
                <a:latin typeface="Arial" panose="020B0604020202020204" pitchFamily="34" charset="0"/>
                <a:ea typeface="Times New Roman" panose="02020603050405020304" pitchFamily="18" charset="0"/>
                <a:cs typeface="Times New Roman" panose="02020603050405020304" pitchFamily="18" charset="0"/>
              </a:rPr>
              <a:t>- property whereby if disposed of the charity’s purposes could no longer be 	fulfilled 	(e.g. designated land or specie land)</a:t>
            </a:r>
          </a:p>
          <a:p>
            <a:pPr indent="0" algn="just">
              <a:lnSpc>
                <a:spcPct val="100000"/>
              </a:lnSpc>
              <a:buNone/>
              <a:tabLst>
                <a:tab pos="9144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pPr marL="457200" algn="just">
              <a:lnSpc>
                <a:spcPct val="100000"/>
              </a:lnSpc>
              <a:tabLst>
                <a:tab pos="9144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Necessary to check the charity’s governing document and any other relevant documents to identify whether the functional permanent endowment is alienable or inalienable.</a:t>
            </a:r>
          </a:p>
          <a:p>
            <a:pPr indent="0" algn="just">
              <a:lnSpc>
                <a:spcPct val="100000"/>
              </a:lnSpc>
              <a:buNone/>
              <a:tabLst>
                <a:tab pos="457200" algn="l"/>
                <a:tab pos="914400" algn="l"/>
              </a:tabLst>
            </a:pPr>
            <a:r>
              <a:rPr lang="en-GB" sz="2400" dirty="0">
                <a:effectLst/>
                <a:latin typeface="Arial" panose="020B0604020202020204" pitchFamily="34" charset="0"/>
                <a:ea typeface="Times New Roman" panose="02020603050405020304" pitchFamily="18" charset="0"/>
                <a:cs typeface="Times New Roman" panose="02020603050405020304" pitchFamily="18" charset="0"/>
              </a:rPr>
              <a:t> </a:t>
            </a:r>
          </a:p>
          <a:p>
            <a:endParaRPr lang="en-GB" dirty="0"/>
          </a:p>
        </p:txBody>
      </p:sp>
    </p:spTree>
    <p:extLst>
      <p:ext uri="{BB962C8B-B14F-4D97-AF65-F5344CB8AC3E}">
        <p14:creationId xmlns:p14="http://schemas.microsoft.com/office/powerpoint/2010/main" val="153677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CE309542B26504FB653779D33C8C3E3" ma:contentTypeVersion="13" ma:contentTypeDescription="Create a new document." ma:contentTypeScope="" ma:versionID="8300cf7a60836d3a384d74c00a9d6c2c">
  <xsd:schema xmlns:xsd="http://www.w3.org/2001/XMLSchema" xmlns:xs="http://www.w3.org/2001/XMLSchema" xmlns:p="http://schemas.microsoft.com/office/2006/metadata/properties" xmlns:ns2="5d174391-8c6d-4144-a5eb-17d62e3ad863" xmlns:ns3="c28f8d68-3d2f-436c-972c-db53eb1b5bec" targetNamespace="http://schemas.microsoft.com/office/2006/metadata/properties" ma:root="true" ma:fieldsID="901420a4f1e76957e226db73516bc0d7" ns2:_="" ns3:_="">
    <xsd:import namespace="5d174391-8c6d-4144-a5eb-17d62e3ad863"/>
    <xsd:import namespace="c28f8d68-3d2f-436c-972c-db53eb1b5be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d174391-8c6d-4144-a5eb-17d62e3ad86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28f8d68-3d2f-436c-972c-db53eb1b5bec"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5F420E85-36A9-4696-8B25-8F2C8612AD1B}">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1269B6F-3610-4B6C-8770-FA4B831C96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d174391-8c6d-4144-a5eb-17d62e3ad863"/>
    <ds:schemaRef ds:uri="c28f8d68-3d2f-436c-972c-db53eb1b5b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DCD019-830F-47A2-83A6-8AB442AC45B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176</TotalTime>
  <Words>4191</Words>
  <Application>Microsoft Office PowerPoint</Application>
  <PresentationFormat>Widescreen</PresentationFormat>
  <Paragraphs>301</Paragraphs>
  <Slides>35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35</vt:i4>
      </vt:variant>
    </vt:vector>
  </HeadingPairs>
  <TitlesOfParts>
    <vt:vector size="40" baseType="lpstr">
      <vt:lpstr>Arial</vt:lpstr>
      <vt:lpstr>Calibri</vt:lpstr>
      <vt:lpstr>Calibri Light</vt:lpstr>
      <vt:lpstr>Symbol</vt:lpstr>
      <vt:lpstr>Office Theme</vt:lpstr>
      <vt:lpstr>Permanent Endowments hosted by Gerry Morrison</vt:lpstr>
      <vt:lpstr>What constitutes a Charity’s Permanent endowment?</vt:lpstr>
      <vt:lpstr>What is Permanent Endowment?</vt:lpstr>
      <vt:lpstr>The Charities Act 2011 – current  definition of Permanent Endowment   </vt:lpstr>
      <vt:lpstr>The Charities Act 2022 - new definition of Permanent Endowment </vt:lpstr>
      <vt:lpstr> How to Identify Permanent Endowment </vt:lpstr>
      <vt:lpstr> Types of Permanent Endowment </vt:lpstr>
      <vt:lpstr>Investment Permanent Endowment </vt:lpstr>
      <vt:lpstr>Functional Permanent Endowment </vt:lpstr>
      <vt:lpstr>What rules apply to a  Permanent Endowment?</vt:lpstr>
      <vt:lpstr>Investing Permanent Endowment   </vt:lpstr>
      <vt:lpstr>Total Return Regulations </vt:lpstr>
      <vt:lpstr>Initial Considerations </vt:lpstr>
      <vt:lpstr> Total Return Resolution   </vt:lpstr>
      <vt:lpstr> Valuation - Total Return Approach </vt:lpstr>
      <vt:lpstr> Allocating Unapplied Total Return to the Income Fund </vt:lpstr>
      <vt:lpstr>Allocating Unapplied Total Return to the Investment Fund    </vt:lpstr>
      <vt:lpstr>Total Return Approach </vt:lpstr>
      <vt:lpstr>Reporting and Trustees’ Duties under the Total Return Regulations    </vt:lpstr>
      <vt:lpstr>Reporting and Trustees’ Duties under the Total Return Regulations  (cont)</vt:lpstr>
      <vt:lpstr> Total Return Regulations </vt:lpstr>
      <vt:lpstr>How can a Permanent Endowment be spent ? </vt:lpstr>
      <vt:lpstr> Statutory Powers to Spend Permanent Endowment </vt:lpstr>
      <vt:lpstr> Small Fund </vt:lpstr>
      <vt:lpstr> Larger Fund  </vt:lpstr>
      <vt:lpstr>Larger Fund (cont…)</vt:lpstr>
      <vt:lpstr>Larger Fund (cont…) </vt:lpstr>
      <vt:lpstr> Charity Commission Order </vt:lpstr>
      <vt:lpstr> Conditions which may be place on the Order </vt:lpstr>
      <vt:lpstr> Applying for an Order </vt:lpstr>
      <vt:lpstr> Applying for an Order (cont…) </vt:lpstr>
      <vt:lpstr> Making a Scheme </vt:lpstr>
      <vt:lpstr>Permanent Endowment - Charity Incorporations and Mergers  </vt:lpstr>
      <vt:lpstr> The Charities Act 2022   </vt:lpstr>
      <vt:lpstr>Permanent Endowments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Permanent Endowments hosted by Gerry Morrisson</dc:title>
  <dc:creator>Susan Brooks</dc:creator>
  <cp:lastModifiedBy>Danielle Hughes</cp:lastModifiedBy>
  <cp:revision>1</cp:revision>
  <dcterms:created xsi:type="dcterms:W3CDTF">2022-03-25T16:25:36Z</dcterms:created>
  <dcterms:modified xsi:type="dcterms:W3CDTF">2022-03-30T10:36:28Z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0x0101009CE309542B26504FB653779D33C8C3E3</vt:lpwstr>
  </property>
</Properties>
</file>